
<file path=[Content_Types].xml><?xml version="1.0" encoding="utf-8"?>
<Types xmlns="http://schemas.openxmlformats.org/package/2006/content-types">
  <Default Extension="bin" ContentType="application/vnd.openxmlformats-officedocument.oleObject"/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Default Extension="wav" ContentType="audio/wav"/>
  <Default Extension="vml" ContentType="application/vnd.openxmlformats-officedocument.vmlDrawing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Masters/slideMaster2.xml" ContentType="application/vnd.openxmlformats-officedocument.presentationml.slideMaster+xml"/>
  <Override PartName="/ppt/slideMasters/slideMaster3.xml" ContentType="application/vnd.openxmlformats-officedocument.presentationml.slideMaster+xml"/>
  <Override PartName="/ppt/slideMasters/slideMaster4.xml" ContentType="application/vnd.openxmlformats-officedocument.presentationml.slideMaster+xml"/>
  <Override PartName="/ppt/slideMasters/slideMaster5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notesMasters/notesMaster1.xml" ContentType="application/vnd.openxmlformats-officedocument.presentationml.notesMaster+xml"/>
  <Override PartName="/ppt/tags/tag1.xml" ContentType="application/vnd.openxmlformats-officedocument.presentationml.tag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slideLayouts/slideLayout13.xml" ContentType="application/vnd.openxmlformats-officedocument.presentationml.slideLayout+xml"/>
  <Override PartName="/ppt/slideLayouts/slideLayout14.xml" ContentType="application/vnd.openxmlformats-officedocument.presentationml.slideLayout+xml"/>
  <Override PartName="/ppt/slideLayouts/slideLayout15.xml" ContentType="application/vnd.openxmlformats-officedocument.presentationml.slideLayout+xml"/>
  <Override PartName="/ppt/slideLayouts/slideLayout16.xml" ContentType="application/vnd.openxmlformats-officedocument.presentationml.slideLayout+xml"/>
  <Override PartName="/ppt/slideLayouts/slideLayout17.xml" ContentType="application/vnd.openxmlformats-officedocument.presentationml.slideLayout+xml"/>
  <Override PartName="/ppt/slideLayouts/slideLayout18.xml" ContentType="application/vnd.openxmlformats-officedocument.presentationml.slideLayout+xml"/>
  <Override PartName="/ppt/slideLayouts/slideLayout19.xml" ContentType="application/vnd.openxmlformats-officedocument.presentationml.slideLayout+xml"/>
  <Override PartName="/ppt/slideLayouts/slideLayout20.xml" ContentType="application/vnd.openxmlformats-officedocument.presentationml.slideLayout+xml"/>
  <Override PartName="/ppt/slideLayouts/slideLayout21.xml" ContentType="application/vnd.openxmlformats-officedocument.presentationml.slideLayout+xml"/>
  <Override PartName="/ppt/slideLayouts/slideLayout22.xml" ContentType="application/vnd.openxmlformats-officedocument.presentationml.slideLayout+xml"/>
  <Override PartName="/ppt/theme/theme2.xml" ContentType="application/vnd.openxmlformats-officedocument.theme+xml"/>
  <Override PartName="/ppt/slideLayouts/slideLayout23.xml" ContentType="application/vnd.openxmlformats-officedocument.presentationml.slideLayout+xml"/>
  <Override PartName="/ppt/slideLayouts/slideLayout24.xml" ContentType="application/vnd.openxmlformats-officedocument.presentationml.slideLayout+xml"/>
  <Override PartName="/ppt/slideLayouts/slideLayout25.xml" ContentType="application/vnd.openxmlformats-officedocument.presentationml.slideLayout+xml"/>
  <Override PartName="/ppt/slideLayouts/slideLayout26.xml" ContentType="application/vnd.openxmlformats-officedocument.presentationml.slideLayout+xml"/>
  <Override PartName="/ppt/slideLayouts/slideLayout27.xml" ContentType="application/vnd.openxmlformats-officedocument.presentationml.slideLayout+xml"/>
  <Override PartName="/ppt/slideLayouts/slideLayout28.xml" ContentType="application/vnd.openxmlformats-officedocument.presentationml.slideLayout+xml"/>
  <Override PartName="/ppt/slideLayouts/slideLayout29.xml" ContentType="application/vnd.openxmlformats-officedocument.presentationml.slideLayout+xml"/>
  <Override PartName="/ppt/slideLayouts/slideLayout30.xml" ContentType="application/vnd.openxmlformats-officedocument.presentationml.slideLayout+xml"/>
  <Override PartName="/ppt/slideLayouts/slideLayout31.xml" ContentType="application/vnd.openxmlformats-officedocument.presentationml.slideLayout+xml"/>
  <Override PartName="/ppt/slideLayouts/slideLayout32.xml" ContentType="application/vnd.openxmlformats-officedocument.presentationml.slideLayout+xml"/>
  <Override PartName="/ppt/slideLayouts/slideLayout33.xml" ContentType="application/vnd.openxmlformats-officedocument.presentationml.slideLayout+xml"/>
  <Override PartName="/ppt/theme/theme3.xml" ContentType="application/vnd.openxmlformats-officedocument.theme+xml"/>
  <Override PartName="/ppt/slideLayouts/slideLayout34.xml" ContentType="application/vnd.openxmlformats-officedocument.presentationml.slideLayout+xml"/>
  <Override PartName="/ppt/slideLayouts/slideLayout35.xml" ContentType="application/vnd.openxmlformats-officedocument.presentationml.slideLayout+xml"/>
  <Override PartName="/ppt/slideLayouts/slideLayout36.xml" ContentType="application/vnd.openxmlformats-officedocument.presentationml.slideLayout+xml"/>
  <Override PartName="/ppt/slideLayouts/slideLayout37.xml" ContentType="application/vnd.openxmlformats-officedocument.presentationml.slideLayout+xml"/>
  <Override PartName="/ppt/slideLayouts/slideLayout38.xml" ContentType="application/vnd.openxmlformats-officedocument.presentationml.slideLayout+xml"/>
  <Override PartName="/ppt/slideLayouts/slideLayout39.xml" ContentType="application/vnd.openxmlformats-officedocument.presentationml.slideLayout+xml"/>
  <Override PartName="/ppt/slideLayouts/slideLayout40.xml" ContentType="application/vnd.openxmlformats-officedocument.presentationml.slideLayout+xml"/>
  <Override PartName="/ppt/slideLayouts/slideLayout41.xml" ContentType="application/vnd.openxmlformats-officedocument.presentationml.slideLayout+xml"/>
  <Override PartName="/ppt/slideLayouts/slideLayout42.xml" ContentType="application/vnd.openxmlformats-officedocument.presentationml.slideLayout+xml"/>
  <Override PartName="/ppt/slideLayouts/slideLayout43.xml" ContentType="application/vnd.openxmlformats-officedocument.presentationml.slideLayout+xml"/>
  <Override PartName="/ppt/slideLayouts/slideLayout44.xml" ContentType="application/vnd.openxmlformats-officedocument.presentationml.slideLayout+xml"/>
  <Override PartName="/ppt/theme/theme4.xml" ContentType="application/vnd.openxmlformats-officedocument.theme+xml"/>
  <Override PartName="/ppt/slideLayouts/slideLayout45.xml" ContentType="application/vnd.openxmlformats-officedocument.presentationml.slideLayout+xml"/>
  <Override PartName="/ppt/slideLayouts/slideLayout46.xml" ContentType="application/vnd.openxmlformats-officedocument.presentationml.slideLayout+xml"/>
  <Override PartName="/ppt/slideLayouts/slideLayout47.xml" ContentType="application/vnd.openxmlformats-officedocument.presentationml.slideLayout+xml"/>
  <Override PartName="/ppt/slideLayouts/slideLayout48.xml" ContentType="application/vnd.openxmlformats-officedocument.presentationml.slideLayout+xml"/>
  <Override PartName="/ppt/slideLayouts/slideLayout49.xml" ContentType="application/vnd.openxmlformats-officedocument.presentationml.slideLayout+xml"/>
  <Override PartName="/ppt/slideLayouts/slideLayout50.xml" ContentType="application/vnd.openxmlformats-officedocument.presentationml.slideLayout+xml"/>
  <Override PartName="/ppt/slideLayouts/slideLayout51.xml" ContentType="application/vnd.openxmlformats-officedocument.presentationml.slideLayout+xml"/>
  <Override PartName="/ppt/slideLayouts/slideLayout52.xml" ContentType="application/vnd.openxmlformats-officedocument.presentationml.slideLayout+xml"/>
  <Override PartName="/ppt/slideLayouts/slideLayout53.xml" ContentType="application/vnd.openxmlformats-officedocument.presentationml.slideLayout+xml"/>
  <Override PartName="/ppt/slideLayouts/slideLayout54.xml" ContentType="application/vnd.openxmlformats-officedocument.presentationml.slideLayout+xml"/>
  <Override PartName="/ppt/slideLayouts/slideLayout55.xml" ContentType="application/vnd.openxmlformats-officedocument.presentationml.slideLayout+xml"/>
  <Override PartName="/ppt/theme/theme5.xml" ContentType="application/vnd.openxmlformats-officedocument.theme+xml"/>
  <Override PartName="/ppt/theme/theme6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85" r:id="rId1"/>
    <p:sldMasterId id="2147483697" r:id="rId2"/>
    <p:sldMasterId id="2147483709" r:id="rId3"/>
    <p:sldMasterId id="2147483721" r:id="rId4"/>
    <p:sldMasterId id="2147483733" r:id="rId5"/>
  </p:sldMasterIdLst>
  <p:notesMasterIdLst>
    <p:notesMasterId r:id="rId24"/>
  </p:notesMasterIdLst>
  <p:sldIdLst>
    <p:sldId id="300" r:id="rId6"/>
    <p:sldId id="295" r:id="rId7"/>
    <p:sldId id="296" r:id="rId8"/>
    <p:sldId id="260" r:id="rId9"/>
    <p:sldId id="272" r:id="rId10"/>
    <p:sldId id="285" r:id="rId11"/>
    <p:sldId id="279" r:id="rId12"/>
    <p:sldId id="283" r:id="rId13"/>
    <p:sldId id="284" r:id="rId14"/>
    <p:sldId id="261" r:id="rId15"/>
    <p:sldId id="262" r:id="rId16"/>
    <p:sldId id="287" r:id="rId17"/>
    <p:sldId id="297" r:id="rId18"/>
    <p:sldId id="288" r:id="rId19"/>
    <p:sldId id="289" r:id="rId20"/>
    <p:sldId id="290" r:id="rId21"/>
    <p:sldId id="293" r:id="rId22"/>
    <p:sldId id="294" r:id="rId23"/>
  </p:sldIdLst>
  <p:sldSz cx="9144000" cy="6858000" type="screen4x3"/>
  <p:notesSz cx="6858000" cy="9144000"/>
  <p:custDataLst>
    <p:tags r:id="rId25"/>
  </p:custDataLst>
  <p:defaultTextStyle>
    <a:defPPr>
      <a:defRPr lang="en-US"/>
    </a:defPPr>
    <a:lvl1pPr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5pPr>
    <a:lvl6pPr marL="22860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6pPr>
    <a:lvl7pPr marL="27432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7pPr>
    <a:lvl8pPr marL="32004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8pPr>
    <a:lvl9pPr marL="3657600" algn="l" defTabSz="914400" rtl="0" eaLnBrk="1" latinLnBrk="0" hangingPunct="1">
      <a:defRPr sz="2800" kern="1200">
        <a:solidFill>
          <a:schemeClr val="tx1"/>
        </a:solidFill>
        <a:latin typeface="Times New Roman" pitchFamily="18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0000FF"/>
    <a:srgbClr val="FF0000"/>
    <a:srgbClr val="6621AB"/>
    <a:srgbClr val="00FF00"/>
    <a:srgbClr val="FFFF00"/>
    <a:srgbClr val="000000"/>
    <a:srgbClr val="0099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Medium Style 2 - Accent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No Style, Table Grid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588" autoAdjust="0"/>
    <p:restoredTop sz="94671" autoAdjust="0"/>
  </p:normalViewPr>
  <p:slideViewPr>
    <p:cSldViewPr>
      <p:cViewPr varScale="1">
        <p:scale>
          <a:sx n="48" d="100"/>
          <a:sy n="48" d="100"/>
        </p:scale>
        <p:origin x="1146" y="48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3.xml"/><Relationship Id="rId13" Type="http://schemas.openxmlformats.org/officeDocument/2006/relationships/slide" Target="slides/slide8.xml"/><Relationship Id="rId18" Type="http://schemas.openxmlformats.org/officeDocument/2006/relationships/slide" Target="slides/slide13.xml"/><Relationship Id="rId26" Type="http://schemas.openxmlformats.org/officeDocument/2006/relationships/presProps" Target="presProps.xml"/><Relationship Id="rId3" Type="http://schemas.openxmlformats.org/officeDocument/2006/relationships/slideMaster" Target="slideMasters/slideMaster3.xml"/><Relationship Id="rId21" Type="http://schemas.openxmlformats.org/officeDocument/2006/relationships/slide" Target="slides/slide16.xml"/><Relationship Id="rId7" Type="http://schemas.openxmlformats.org/officeDocument/2006/relationships/slide" Target="slides/slide2.xml"/><Relationship Id="rId12" Type="http://schemas.openxmlformats.org/officeDocument/2006/relationships/slide" Target="slides/slide7.xml"/><Relationship Id="rId17" Type="http://schemas.openxmlformats.org/officeDocument/2006/relationships/slide" Target="slides/slide12.xml"/><Relationship Id="rId25" Type="http://schemas.openxmlformats.org/officeDocument/2006/relationships/tags" Target="tags/tag1.xml"/><Relationship Id="rId2" Type="http://schemas.openxmlformats.org/officeDocument/2006/relationships/slideMaster" Target="slideMasters/slideMaster2.xml"/><Relationship Id="rId16" Type="http://schemas.openxmlformats.org/officeDocument/2006/relationships/slide" Target="slides/slide11.xml"/><Relationship Id="rId20" Type="http://schemas.openxmlformats.org/officeDocument/2006/relationships/slide" Target="slides/slide15.xml"/><Relationship Id="rId29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1.xml"/><Relationship Id="rId11" Type="http://schemas.openxmlformats.org/officeDocument/2006/relationships/slide" Target="slides/slide6.xml"/><Relationship Id="rId24" Type="http://schemas.openxmlformats.org/officeDocument/2006/relationships/notesMaster" Target="notesMasters/notesMaster1.xml"/><Relationship Id="rId5" Type="http://schemas.openxmlformats.org/officeDocument/2006/relationships/slideMaster" Target="slideMasters/slideMaster5.xml"/><Relationship Id="rId15" Type="http://schemas.openxmlformats.org/officeDocument/2006/relationships/slide" Target="slides/slide10.xml"/><Relationship Id="rId23" Type="http://schemas.openxmlformats.org/officeDocument/2006/relationships/slide" Target="slides/slide18.xml"/><Relationship Id="rId28" Type="http://schemas.openxmlformats.org/officeDocument/2006/relationships/theme" Target="theme/theme1.xml"/><Relationship Id="rId10" Type="http://schemas.openxmlformats.org/officeDocument/2006/relationships/slide" Target="slides/slide5.xml"/><Relationship Id="rId19" Type="http://schemas.openxmlformats.org/officeDocument/2006/relationships/slide" Target="slides/slide14.xml"/><Relationship Id="rId4" Type="http://schemas.openxmlformats.org/officeDocument/2006/relationships/slideMaster" Target="slideMasters/slideMaster4.xml"/><Relationship Id="rId9" Type="http://schemas.openxmlformats.org/officeDocument/2006/relationships/slide" Target="slides/slide4.xml"/><Relationship Id="rId14" Type="http://schemas.openxmlformats.org/officeDocument/2006/relationships/slide" Target="slides/slide9.xml"/><Relationship Id="rId22" Type="http://schemas.openxmlformats.org/officeDocument/2006/relationships/slide" Target="slides/slide17.xml"/><Relationship Id="rId27" Type="http://schemas.openxmlformats.org/officeDocument/2006/relationships/viewProps" Target="viewProps.xml"/></Relationships>
</file>

<file path=ppt/drawings/_rels/vmlDrawing1.vml.rels><?xml version="1.0" encoding="UTF-8" standalone="yes"?>
<Relationships xmlns="http://schemas.openxmlformats.org/package/2006/relationships"><Relationship Id="rId1" Type="http://schemas.openxmlformats.org/officeDocument/2006/relationships/image" Target="../media/image9.emf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6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9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2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rgbClr val="808080"/>
                  </a:outerShdw>
                </a:effectLst>
              </a14:hiddenEffects>
            </a:ext>
            <a:ext uri="{53640926-AAD7-44D8-BBD7-CCE9431645EC}">
              <a14:shadowObscured xmlns:a14="http://schemas.microsoft.com/office/drawing/2010/main" val="1"/>
            </a:ext>
          </a:extLst>
        </p:spPr>
      </p:sp>
      <p:sp>
        <p:nvSpPr>
          <p:cNvPr id="1229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noProof="0" smtClean="0"/>
              <a:t>Click to edit Master text styles</a:t>
            </a:r>
          </a:p>
          <a:p>
            <a:pPr lvl="1"/>
            <a:r>
              <a:rPr lang="en-US" noProof="0" smtClean="0"/>
              <a:t>Second level</a:t>
            </a:r>
          </a:p>
          <a:p>
            <a:pPr lvl="2"/>
            <a:r>
              <a:rPr lang="en-US" noProof="0" smtClean="0"/>
              <a:t>Third level</a:t>
            </a:r>
          </a:p>
          <a:p>
            <a:pPr lvl="3"/>
            <a:r>
              <a:rPr lang="en-US" noProof="0" smtClean="0"/>
              <a:t>Fourth level</a:t>
            </a:r>
          </a:p>
          <a:p>
            <a:pPr lvl="4"/>
            <a:r>
              <a:rPr lang="en-US" noProof="0" smtClean="0"/>
              <a:t>Fifth level</a:t>
            </a:r>
          </a:p>
        </p:txBody>
      </p:sp>
      <p:sp>
        <p:nvSpPr>
          <p:cNvPr id="1229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>
                <a:latin typeface="Arial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229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>
                <a:latin typeface="Arial" charset="0"/>
              </a:defRPr>
            </a:lvl1pPr>
          </a:lstStyle>
          <a:p>
            <a:pPr>
              <a:defRPr/>
            </a:pPr>
            <a:fld id="{37ED1E8C-695E-448B-BF1D-A7BD838B4532}" type="slidenum">
              <a:rPr lang="en-US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390992149"/>
      </p:ext>
    </p:extLst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pPr>
              <a:defRPr/>
            </a:pPr>
            <a:fld id="{37ED1E8C-695E-448B-BF1D-A7BD838B4532}" type="slidenum">
              <a:rPr lang="en-US" smtClean="0"/>
              <a:pPr>
                <a:defRPr/>
              </a:pPr>
              <a:t>4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8877483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1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2.xml"/></Relationships>
</file>

<file path=ppt/slideLayouts/_rels/slideLayout2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2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3.xml"/></Relationships>
</file>

<file path=ppt/slideLayouts/_rels/slideLayout3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3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4.xml"/></Relationships>
</file>

<file path=ppt/slideLayouts/_rels/slideLayout4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4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5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5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C241-FF5C-4775-B117-0001463F24F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4A081516-CAA9-4984-AD68-C8CF53E73E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389958343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C241-FF5C-4775-B117-0001463F24F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9FE9CD9-FFA7-4D6A-9890-9A29AC2C6C4E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76326349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C241-FF5C-4775-B117-0001463F24F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C7F31AC-EEF1-48B8-9870-87F8144F51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90327246"/>
      </p:ext>
    </p:extLst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7534157-ACFD-4294-A01B-61DF4D452DC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896356312"/>
      </p:ext>
    </p:extLst>
  </p:cSld>
  <p:clrMapOvr>
    <a:masterClrMapping/>
  </p:clrMapOvr>
</p:sldLayout>
</file>

<file path=ppt/slideLayouts/slideLayout13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24CD4F0-2325-4F9F-9B6E-219A12ED70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529189569"/>
      </p:ext>
    </p:extLst>
  </p:cSld>
  <p:clrMapOvr>
    <a:masterClrMapping/>
  </p:clrMapOvr>
</p:sldLayout>
</file>

<file path=ppt/slideLayouts/slideLayout14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EFDB44BA-1671-41B1-AC2C-9FF78A11C77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14759132"/>
      </p:ext>
    </p:extLst>
  </p:cSld>
  <p:clrMapOvr>
    <a:masterClrMapping/>
  </p:clrMapOvr>
</p:sldLayout>
</file>

<file path=ppt/slideLayouts/slideLayout15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976D3AD-797A-48AF-980B-591D3A0ADF21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57539082"/>
      </p:ext>
    </p:extLst>
  </p:cSld>
  <p:clrMapOvr>
    <a:masterClrMapping/>
  </p:clrMapOvr>
</p:sldLayout>
</file>

<file path=ppt/slideLayouts/slideLayout16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685A10A-7F48-443E-95C5-4A41F7BEC34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74252777"/>
      </p:ext>
    </p:extLst>
  </p:cSld>
  <p:clrMapOvr>
    <a:masterClrMapping/>
  </p:clrMapOvr>
</p:sldLayout>
</file>

<file path=ppt/slideLayouts/slideLayout17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E99F09D-207B-4E68-BF6D-AF09D1623FE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618387"/>
      </p:ext>
    </p:extLst>
  </p:cSld>
  <p:clrMapOvr>
    <a:masterClrMapping/>
  </p:clrMapOvr>
</p:sldLayout>
</file>

<file path=ppt/slideLayouts/slideLayout18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CD0D584-7EEB-4120-BD67-6BC60778D4A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37461073"/>
      </p:ext>
    </p:extLst>
  </p:cSld>
  <p:clrMapOvr>
    <a:masterClrMapping/>
  </p:clrMapOvr>
</p:sldLayout>
</file>

<file path=ppt/slideLayouts/slideLayout19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F5896BF-B59F-45C4-AB72-6815ECE2AC9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50288563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C241-FF5C-4775-B117-0001463F24F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84340E12-A310-479F-90B8-E9DF42511445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695516401"/>
      </p:ext>
    </p:extLst>
  </p:cSld>
  <p:clrMapOvr>
    <a:masterClrMapping/>
  </p:clrMapOvr>
</p:sldLayout>
</file>

<file path=ppt/slideLayouts/slideLayout20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1288DE-A290-4F80-B189-97BE7D474E0C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1338168"/>
      </p:ext>
    </p:extLst>
  </p:cSld>
  <p:clrMapOvr>
    <a:masterClrMapping/>
  </p:clrMapOvr>
</p:sldLayout>
</file>

<file path=ppt/slideLayouts/slideLayout2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AE84E672-B55B-4806-BD0C-BE0429A95F9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304367845"/>
      </p:ext>
    </p:extLst>
  </p:cSld>
  <p:clrMapOvr>
    <a:masterClrMapping/>
  </p:clrMapOvr>
</p:sldLayout>
</file>

<file path=ppt/slideLayouts/slideLayout2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4281678-12D4-412B-9E53-FE30028133F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646729738"/>
      </p:ext>
    </p:extLst>
  </p:cSld>
  <p:clrMapOvr>
    <a:masterClrMapping/>
  </p:clrMapOvr>
</p:sldLayout>
</file>

<file path=ppt/slideLayouts/slideLayout23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768BCAF-E730-40CD-B28A-D363C98CE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452028111"/>
      </p:ext>
    </p:extLst>
  </p:cSld>
  <p:clrMapOvr>
    <a:masterClrMapping/>
  </p:clrMapOvr>
</p:sldLayout>
</file>

<file path=ppt/slideLayouts/slideLayout24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CF7A67F-934B-4CFA-AFBD-0AFBBB52CC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20764001"/>
      </p:ext>
    </p:extLst>
  </p:cSld>
  <p:clrMapOvr>
    <a:masterClrMapping/>
  </p:clrMapOvr>
</p:sldLayout>
</file>

<file path=ppt/slideLayouts/slideLayout25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00D64DB-AE8A-4AD4-9A2C-5FBD82E1B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674508994"/>
      </p:ext>
    </p:extLst>
  </p:cSld>
  <p:clrMapOvr>
    <a:masterClrMapping/>
  </p:clrMapOvr>
</p:sldLayout>
</file>

<file path=ppt/slideLayouts/slideLayout26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F3A3FDA-F6F1-41F6-876B-D2EC82F06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3776795"/>
      </p:ext>
    </p:extLst>
  </p:cSld>
  <p:clrMapOvr>
    <a:masterClrMapping/>
  </p:clrMapOvr>
</p:sldLayout>
</file>

<file path=ppt/slideLayouts/slideLayout27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05A13B4-391D-464A-A3D8-C06DD106C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24211281"/>
      </p:ext>
    </p:extLst>
  </p:cSld>
  <p:clrMapOvr>
    <a:masterClrMapping/>
  </p:clrMapOvr>
</p:sldLayout>
</file>

<file path=ppt/slideLayouts/slideLayout28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8505FB-0EF6-4013-BB4D-7A768E3CA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766123477"/>
      </p:ext>
    </p:extLst>
  </p:cSld>
  <p:clrMapOvr>
    <a:masterClrMapping/>
  </p:clrMapOvr>
</p:sldLayout>
</file>

<file path=ppt/slideLayouts/slideLayout29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B3C9EB-8187-43D2-A976-41850B55F3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63224012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C241-FF5C-4775-B117-0001463F24F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EEB9152-B3B3-4A4C-993E-414D8BF6637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266614322"/>
      </p:ext>
    </p:extLst>
  </p:cSld>
  <p:clrMapOvr>
    <a:masterClrMapping/>
  </p:clrMapOvr>
</p:sldLayout>
</file>

<file path=ppt/slideLayouts/slideLayout30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ADB4DC9-BFA8-465D-A9B2-4C3D28F2AA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99603861"/>
      </p:ext>
    </p:extLst>
  </p:cSld>
  <p:clrMapOvr>
    <a:masterClrMapping/>
  </p:clrMapOvr>
</p:sldLayout>
</file>

<file path=ppt/slideLayouts/slideLayout31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26ABC2E-B161-40F8-B4D7-089954269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56144546"/>
      </p:ext>
    </p:extLst>
  </p:cSld>
  <p:clrMapOvr>
    <a:masterClrMapping/>
  </p:clrMapOvr>
</p:sldLayout>
</file>

<file path=ppt/slideLayouts/slideLayout32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A8A446-4277-49ED-91F0-D36C844C73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82673306"/>
      </p:ext>
    </p:extLst>
  </p:cSld>
  <p:clrMapOvr>
    <a:masterClrMapping/>
  </p:clrMapOvr>
</p:sldLayout>
</file>

<file path=ppt/slideLayouts/slideLayout3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878EC7F-F850-49D9-8755-E1BBF6A334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98814627"/>
      </p:ext>
    </p:extLst>
  </p:cSld>
  <p:clrMapOvr>
    <a:masterClrMapping/>
  </p:clrMapOvr>
</p:sldLayout>
</file>

<file path=ppt/slideLayouts/slideLayout34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9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257175" indent="0" algn="ctr">
              <a:buNone/>
              <a:defRPr/>
            </a:lvl2pPr>
            <a:lvl3pPr marL="514350" indent="0" algn="ctr">
              <a:buNone/>
              <a:defRPr/>
            </a:lvl3pPr>
            <a:lvl4pPr marL="771525" indent="0" algn="ctr">
              <a:buNone/>
              <a:defRPr/>
            </a:lvl4pPr>
            <a:lvl5pPr marL="1028700" indent="0" algn="ctr">
              <a:buNone/>
              <a:defRPr/>
            </a:lvl5pPr>
            <a:lvl6pPr marL="1285875" indent="0" algn="ctr">
              <a:buNone/>
              <a:defRPr/>
            </a:lvl6pPr>
            <a:lvl7pPr marL="1543050" indent="0" algn="ctr">
              <a:buNone/>
              <a:defRPr/>
            </a:lvl7pPr>
            <a:lvl8pPr marL="1800225" indent="0" algn="ctr">
              <a:buNone/>
              <a:defRPr/>
            </a:lvl8pPr>
            <a:lvl9pPr marL="20574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768BCAF-E730-40CD-B28A-D363C98CE9F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73973414"/>
      </p:ext>
    </p:extLst>
  </p:cSld>
  <p:clrMapOvr>
    <a:masterClrMapping/>
  </p:clrMapOvr>
</p:sldLayout>
</file>

<file path=ppt/slideLayouts/slideLayout35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CF7A67F-934B-4CFA-AFBD-0AFBBB52CCC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71807469"/>
      </p:ext>
    </p:extLst>
  </p:cSld>
  <p:clrMapOvr>
    <a:masterClrMapping/>
  </p:clrMapOvr>
</p:sldLayout>
</file>

<file path=ppt/slideLayouts/slideLayout36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4"/>
            <a:ext cx="7772400" cy="1362075"/>
          </a:xfrm>
        </p:spPr>
        <p:txBody>
          <a:bodyPr anchor="t"/>
          <a:lstStyle>
            <a:lvl1pPr algn="l">
              <a:defRPr sz="225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1125"/>
            </a:lvl1pPr>
            <a:lvl2pPr marL="257175" indent="0">
              <a:buNone/>
              <a:defRPr sz="1013"/>
            </a:lvl2pPr>
            <a:lvl3pPr marL="514350" indent="0">
              <a:buNone/>
              <a:defRPr sz="900"/>
            </a:lvl3pPr>
            <a:lvl4pPr marL="771525" indent="0">
              <a:buNone/>
              <a:defRPr sz="788"/>
            </a:lvl4pPr>
            <a:lvl5pPr marL="1028700" indent="0">
              <a:buNone/>
              <a:defRPr sz="788"/>
            </a:lvl5pPr>
            <a:lvl6pPr marL="1285875" indent="0">
              <a:buNone/>
              <a:defRPr sz="788"/>
            </a:lvl6pPr>
            <a:lvl7pPr marL="1543050" indent="0">
              <a:buNone/>
              <a:defRPr sz="788"/>
            </a:lvl7pPr>
            <a:lvl8pPr marL="1800225" indent="0">
              <a:buNone/>
              <a:defRPr sz="788"/>
            </a:lvl8pPr>
            <a:lvl9pPr marL="2057400" indent="0">
              <a:buNone/>
              <a:defRPr sz="788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400D64DB-AE8A-4AD4-9A2C-5FBD82E1B39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180061150"/>
      </p:ext>
    </p:extLst>
  </p:cSld>
  <p:clrMapOvr>
    <a:masterClrMapping/>
  </p:clrMapOvr>
</p:sldLayout>
</file>

<file path=ppt/slideLayouts/slideLayout37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4"/>
            <a:ext cx="4038600" cy="4525963"/>
          </a:xfrm>
        </p:spPr>
        <p:txBody>
          <a:bodyPr/>
          <a:lstStyle>
            <a:lvl1pPr>
              <a:defRPr sz="1575"/>
            </a:lvl1pPr>
            <a:lvl2pPr>
              <a:defRPr sz="1350"/>
            </a:lvl2pPr>
            <a:lvl3pPr>
              <a:defRPr sz="1125"/>
            </a:lvl3pPr>
            <a:lvl4pPr>
              <a:defRPr sz="1013"/>
            </a:lvl4pPr>
            <a:lvl5pPr>
              <a:defRPr sz="1013"/>
            </a:lvl5pPr>
            <a:lvl6pPr>
              <a:defRPr sz="1013"/>
            </a:lvl6pPr>
            <a:lvl7pPr>
              <a:defRPr sz="1013"/>
            </a:lvl7pPr>
            <a:lvl8pPr>
              <a:defRPr sz="1013"/>
            </a:lvl8pPr>
            <a:lvl9pPr>
              <a:defRPr sz="1013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F3A3FDA-F6F1-41F6-876B-D2EC82F0653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509718313"/>
      </p:ext>
    </p:extLst>
  </p:cSld>
  <p:clrMapOvr>
    <a:masterClrMapping/>
  </p:clrMapOvr>
</p:sldLayout>
</file>

<file path=ppt/slideLayouts/slideLayout38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7" y="1535113"/>
            <a:ext cx="4041775" cy="639762"/>
          </a:xfrm>
        </p:spPr>
        <p:txBody>
          <a:bodyPr anchor="b"/>
          <a:lstStyle>
            <a:lvl1pPr marL="0" indent="0">
              <a:buNone/>
              <a:defRPr sz="1350" b="1"/>
            </a:lvl1pPr>
            <a:lvl2pPr marL="257175" indent="0">
              <a:buNone/>
              <a:defRPr sz="1125" b="1"/>
            </a:lvl2pPr>
            <a:lvl3pPr marL="514350" indent="0">
              <a:buNone/>
              <a:defRPr sz="1013" b="1"/>
            </a:lvl3pPr>
            <a:lvl4pPr marL="771525" indent="0">
              <a:buNone/>
              <a:defRPr sz="900" b="1"/>
            </a:lvl4pPr>
            <a:lvl5pPr marL="1028700" indent="0">
              <a:buNone/>
              <a:defRPr sz="900" b="1"/>
            </a:lvl5pPr>
            <a:lvl6pPr marL="1285875" indent="0">
              <a:buNone/>
              <a:defRPr sz="900" b="1"/>
            </a:lvl6pPr>
            <a:lvl7pPr marL="1543050" indent="0">
              <a:buNone/>
              <a:defRPr sz="900" b="1"/>
            </a:lvl7pPr>
            <a:lvl8pPr marL="1800225" indent="0">
              <a:buNone/>
              <a:defRPr sz="900" b="1"/>
            </a:lvl8pPr>
            <a:lvl9pPr marL="2057400" indent="0">
              <a:buNone/>
              <a:defRPr sz="9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7" y="2174875"/>
            <a:ext cx="4041775" cy="3951288"/>
          </a:xfrm>
        </p:spPr>
        <p:txBody>
          <a:bodyPr/>
          <a:lstStyle>
            <a:lvl1pPr>
              <a:defRPr sz="1350"/>
            </a:lvl1pPr>
            <a:lvl2pPr>
              <a:defRPr sz="1125"/>
            </a:lvl2pPr>
            <a:lvl3pPr>
              <a:defRPr sz="1013"/>
            </a:lvl3pPr>
            <a:lvl4pPr>
              <a:defRPr sz="900"/>
            </a:lvl4pPr>
            <a:lvl5pPr>
              <a:defRPr sz="900"/>
            </a:lvl5pPr>
            <a:lvl6pPr>
              <a:defRPr sz="900"/>
            </a:lvl6pPr>
            <a:lvl7pPr>
              <a:defRPr sz="900"/>
            </a:lvl7pPr>
            <a:lvl8pPr>
              <a:defRPr sz="900"/>
            </a:lvl8pPr>
            <a:lvl9pPr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05A13B4-391D-464A-A3D8-C06DD106C236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402097208"/>
      </p:ext>
    </p:extLst>
  </p:cSld>
  <p:clrMapOvr>
    <a:masterClrMapping/>
  </p:clrMapOvr>
</p:sldLayout>
</file>

<file path=ppt/slideLayouts/slideLayout39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DB8505FB-0EF6-4013-BB4D-7A768E3CAF3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01556702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C241-FF5C-4775-B117-0001463F24F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0D3F107-C259-4A57-AFE9-960E02CCC21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47532050"/>
      </p:ext>
    </p:extLst>
  </p:cSld>
  <p:clrMapOvr>
    <a:masterClrMapping/>
  </p:clrMapOvr>
</p:sldLayout>
</file>

<file path=ppt/slideLayouts/slideLayout40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FB3C9EB-8187-43D2-A976-41850B55F3B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349364545"/>
      </p:ext>
    </p:extLst>
  </p:cSld>
  <p:clrMapOvr>
    <a:masterClrMapping/>
  </p:clrMapOvr>
</p:sldLayout>
</file>

<file path=ppt/slideLayouts/slideLayout41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4"/>
            <a:ext cx="5111750" cy="5853113"/>
          </a:xfrm>
        </p:spPr>
        <p:txBody>
          <a:bodyPr/>
          <a:lstStyle>
            <a:lvl1pPr>
              <a:defRPr sz="1800"/>
            </a:lvl1pPr>
            <a:lvl2pPr>
              <a:defRPr sz="1575"/>
            </a:lvl2pPr>
            <a:lvl3pPr>
              <a:defRPr sz="1350"/>
            </a:lvl3pPr>
            <a:lvl4pPr>
              <a:defRPr sz="1125"/>
            </a:lvl4pPr>
            <a:lvl5pPr>
              <a:defRPr sz="1125"/>
            </a:lvl5pPr>
            <a:lvl6pPr>
              <a:defRPr sz="1125"/>
            </a:lvl6pPr>
            <a:lvl7pPr>
              <a:defRPr sz="1125"/>
            </a:lvl7pPr>
            <a:lvl8pPr>
              <a:defRPr sz="1125"/>
            </a:lvl8pPr>
            <a:lvl9pPr>
              <a:defRPr sz="112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ADB4DC9-BFA8-465D-A9B2-4C3D28F2AA9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999870237"/>
      </p:ext>
    </p:extLst>
  </p:cSld>
  <p:clrMapOvr>
    <a:masterClrMapping/>
  </p:clrMapOvr>
</p:sldLayout>
</file>

<file path=ppt/slideLayouts/slideLayout42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1125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800"/>
            </a:lvl1pPr>
            <a:lvl2pPr marL="257175" indent="0">
              <a:buNone/>
              <a:defRPr sz="1575"/>
            </a:lvl2pPr>
            <a:lvl3pPr marL="514350" indent="0">
              <a:buNone/>
              <a:defRPr sz="1350"/>
            </a:lvl3pPr>
            <a:lvl4pPr marL="771525" indent="0">
              <a:buNone/>
              <a:defRPr sz="1125"/>
            </a:lvl4pPr>
            <a:lvl5pPr marL="1028700" indent="0">
              <a:buNone/>
              <a:defRPr sz="1125"/>
            </a:lvl5pPr>
            <a:lvl6pPr marL="1285875" indent="0">
              <a:buNone/>
              <a:defRPr sz="1125"/>
            </a:lvl6pPr>
            <a:lvl7pPr marL="1543050" indent="0">
              <a:buNone/>
              <a:defRPr sz="1125"/>
            </a:lvl7pPr>
            <a:lvl8pPr marL="1800225" indent="0">
              <a:buNone/>
              <a:defRPr sz="1125"/>
            </a:lvl8pPr>
            <a:lvl9pPr marL="2057400" indent="0">
              <a:buNone/>
              <a:defRPr sz="1125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788"/>
            </a:lvl1pPr>
            <a:lvl2pPr marL="257175" indent="0">
              <a:buNone/>
              <a:defRPr sz="675"/>
            </a:lvl2pPr>
            <a:lvl3pPr marL="514350" indent="0">
              <a:buNone/>
              <a:defRPr sz="563"/>
            </a:lvl3pPr>
            <a:lvl4pPr marL="771525" indent="0">
              <a:buNone/>
              <a:defRPr sz="506"/>
            </a:lvl4pPr>
            <a:lvl5pPr marL="1028700" indent="0">
              <a:buNone/>
              <a:defRPr sz="506"/>
            </a:lvl5pPr>
            <a:lvl6pPr marL="1285875" indent="0">
              <a:buNone/>
              <a:defRPr sz="506"/>
            </a:lvl6pPr>
            <a:lvl7pPr marL="1543050" indent="0">
              <a:buNone/>
              <a:defRPr sz="506"/>
            </a:lvl7pPr>
            <a:lvl8pPr marL="1800225" indent="0">
              <a:buNone/>
              <a:defRPr sz="506"/>
            </a:lvl8pPr>
            <a:lvl9pPr marL="2057400" indent="0">
              <a:buNone/>
              <a:defRPr sz="506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326ABC2E-B161-40F8-B4D7-089954269B3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0575205"/>
      </p:ext>
    </p:extLst>
  </p:cSld>
  <p:clrMapOvr>
    <a:masterClrMapping/>
  </p:clrMapOvr>
</p:sldLayout>
</file>

<file path=ppt/slideLayouts/slideLayout43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90A8A446-4277-49ED-91F0-D36C844C738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130952890"/>
      </p:ext>
    </p:extLst>
  </p:cSld>
  <p:clrMapOvr>
    <a:masterClrMapping/>
  </p:clrMapOvr>
</p:sldLayout>
</file>

<file path=ppt/slideLayouts/slideLayout4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2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2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878EC7F-F850-49D9-8755-E1BBF6A334C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103832852"/>
      </p:ext>
    </p:extLst>
  </p:cSld>
  <p:clrMapOvr>
    <a:masterClrMapping/>
  </p:clrMapOvr>
</p:sldLayout>
</file>

<file path=ppt/slideLayouts/slideLayout45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31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192881" indent="0" algn="ctr">
              <a:buNone/>
              <a:defRPr/>
            </a:lvl2pPr>
            <a:lvl3pPr marL="385763" indent="0" algn="ctr">
              <a:buNone/>
              <a:defRPr/>
            </a:lvl3pPr>
            <a:lvl4pPr marL="578644" indent="0" algn="ctr">
              <a:buNone/>
              <a:defRPr/>
            </a:lvl4pPr>
            <a:lvl5pPr marL="771525" indent="0" algn="ctr">
              <a:buNone/>
              <a:defRPr/>
            </a:lvl5pPr>
            <a:lvl6pPr marL="964406" indent="0" algn="ctr">
              <a:buNone/>
              <a:defRPr/>
            </a:lvl6pPr>
            <a:lvl7pPr marL="1157288" indent="0" algn="ctr">
              <a:buNone/>
              <a:defRPr/>
            </a:lvl7pPr>
            <a:lvl8pPr marL="1350169" indent="0" algn="ctr">
              <a:buNone/>
              <a:defRPr/>
            </a:lvl8pPr>
            <a:lvl9pPr marL="154305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00C4CA29-77D2-4E6A-A9F9-99B5678CCD44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432590701"/>
      </p:ext>
    </p:extLst>
  </p:cSld>
  <p:clrMapOvr>
    <a:masterClrMapping/>
  </p:clrMapOvr>
</p:sldLayout>
</file>

<file path=ppt/slideLayouts/slideLayout46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32263C3-E3C4-4439-BCB9-9382188D3F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1945323"/>
      </p:ext>
    </p:extLst>
  </p:cSld>
  <p:clrMapOvr>
    <a:masterClrMapping/>
  </p:clrMapOvr>
</p:sldLayout>
</file>

<file path=ppt/slideLayouts/slideLayout47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6"/>
            <a:ext cx="7772400" cy="1362075"/>
          </a:xfrm>
        </p:spPr>
        <p:txBody>
          <a:bodyPr anchor="t"/>
          <a:lstStyle>
            <a:lvl1pPr algn="l">
              <a:defRPr sz="1688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844"/>
            </a:lvl1pPr>
            <a:lvl2pPr marL="192881" indent="0">
              <a:buNone/>
              <a:defRPr sz="760"/>
            </a:lvl2pPr>
            <a:lvl3pPr marL="385763" indent="0">
              <a:buNone/>
              <a:defRPr sz="675"/>
            </a:lvl3pPr>
            <a:lvl4pPr marL="578644" indent="0">
              <a:buNone/>
              <a:defRPr sz="591"/>
            </a:lvl4pPr>
            <a:lvl5pPr marL="771525" indent="0">
              <a:buNone/>
              <a:defRPr sz="591"/>
            </a:lvl5pPr>
            <a:lvl6pPr marL="964406" indent="0">
              <a:buNone/>
              <a:defRPr sz="591"/>
            </a:lvl6pPr>
            <a:lvl7pPr marL="1157288" indent="0">
              <a:buNone/>
              <a:defRPr sz="591"/>
            </a:lvl7pPr>
            <a:lvl8pPr marL="1350169" indent="0">
              <a:buNone/>
              <a:defRPr sz="591"/>
            </a:lvl8pPr>
            <a:lvl9pPr marL="1543050" indent="0">
              <a:buNone/>
              <a:defRPr sz="59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0A4D408-16EB-4E3D-B063-4B4F9B3F92A0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94672409"/>
      </p:ext>
    </p:extLst>
  </p:cSld>
  <p:clrMapOvr>
    <a:masterClrMapping/>
  </p:clrMapOvr>
</p:sldLayout>
</file>

<file path=ppt/slideLayouts/slideLayout48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6"/>
            <a:ext cx="40386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6"/>
            <a:ext cx="4038600" cy="4525963"/>
          </a:xfrm>
        </p:spPr>
        <p:txBody>
          <a:bodyPr/>
          <a:lstStyle>
            <a:lvl1pPr>
              <a:defRPr sz="1181"/>
            </a:lvl1pPr>
            <a:lvl2pPr>
              <a:defRPr sz="1013"/>
            </a:lvl2pPr>
            <a:lvl3pPr>
              <a:defRPr sz="844"/>
            </a:lvl3pPr>
            <a:lvl4pPr>
              <a:defRPr sz="760"/>
            </a:lvl4pPr>
            <a:lvl5pPr>
              <a:defRPr sz="760"/>
            </a:lvl5pPr>
            <a:lvl6pPr>
              <a:defRPr sz="760"/>
            </a:lvl6pPr>
            <a:lvl7pPr>
              <a:defRPr sz="760"/>
            </a:lvl7pPr>
            <a:lvl8pPr>
              <a:defRPr sz="760"/>
            </a:lvl8pPr>
            <a:lvl9pPr>
              <a:defRPr sz="76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2BDFFA4D-18A7-4C0F-B93E-BFCB04327928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827315838"/>
      </p:ext>
    </p:extLst>
  </p:cSld>
  <p:clrMapOvr>
    <a:masterClrMapping/>
  </p:clrMapOvr>
</p:sldLayout>
</file>

<file path=ppt/slideLayouts/slideLayout49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8" y="1535113"/>
            <a:ext cx="4041775" cy="639762"/>
          </a:xfrm>
        </p:spPr>
        <p:txBody>
          <a:bodyPr anchor="b"/>
          <a:lstStyle>
            <a:lvl1pPr marL="0" indent="0">
              <a:buNone/>
              <a:defRPr sz="1013" b="1"/>
            </a:lvl1pPr>
            <a:lvl2pPr marL="192881" indent="0">
              <a:buNone/>
              <a:defRPr sz="844" b="1"/>
            </a:lvl2pPr>
            <a:lvl3pPr marL="385763" indent="0">
              <a:buNone/>
              <a:defRPr sz="760" b="1"/>
            </a:lvl3pPr>
            <a:lvl4pPr marL="578644" indent="0">
              <a:buNone/>
              <a:defRPr sz="675" b="1"/>
            </a:lvl4pPr>
            <a:lvl5pPr marL="771525" indent="0">
              <a:buNone/>
              <a:defRPr sz="675" b="1"/>
            </a:lvl5pPr>
            <a:lvl6pPr marL="964406" indent="0">
              <a:buNone/>
              <a:defRPr sz="675" b="1"/>
            </a:lvl6pPr>
            <a:lvl7pPr marL="1157288" indent="0">
              <a:buNone/>
              <a:defRPr sz="675" b="1"/>
            </a:lvl7pPr>
            <a:lvl8pPr marL="1350169" indent="0">
              <a:buNone/>
              <a:defRPr sz="675" b="1"/>
            </a:lvl8pPr>
            <a:lvl9pPr marL="1543050" indent="0">
              <a:buNone/>
              <a:defRPr sz="675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8" y="2174875"/>
            <a:ext cx="4041775" cy="3951288"/>
          </a:xfrm>
        </p:spPr>
        <p:txBody>
          <a:bodyPr/>
          <a:lstStyle>
            <a:lvl1pPr>
              <a:defRPr sz="1013"/>
            </a:lvl1pPr>
            <a:lvl2pPr>
              <a:defRPr sz="844"/>
            </a:lvl2pPr>
            <a:lvl3pPr>
              <a:defRPr sz="760"/>
            </a:lvl3pPr>
            <a:lvl4pPr>
              <a:defRPr sz="675"/>
            </a:lvl4pPr>
            <a:lvl5pPr>
              <a:defRPr sz="675"/>
            </a:lvl5pPr>
            <a:lvl6pPr>
              <a:defRPr sz="675"/>
            </a:lvl6pPr>
            <a:lvl7pPr>
              <a:defRPr sz="675"/>
            </a:lvl7pPr>
            <a:lvl8pPr>
              <a:defRPr sz="675"/>
            </a:lvl8pPr>
            <a:lvl9pPr>
              <a:defRPr sz="675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1819279E-D3B4-4EA2-A04B-8451075645FD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948384617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C241-FF5C-4775-B117-0001463F24F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05684D63-2EAB-4E6A-8FDA-758A1710198F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170586850"/>
      </p:ext>
    </p:extLst>
  </p:cSld>
  <p:clrMapOvr>
    <a:masterClrMapping/>
  </p:clrMapOvr>
</p:sldLayout>
</file>

<file path=ppt/slideLayouts/slideLayout50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BCAF1FB9-271A-4058-92D5-3CACB4D7DEC7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722934287"/>
      </p:ext>
    </p:extLst>
  </p:cSld>
  <p:clrMapOvr>
    <a:masterClrMapping/>
  </p:clrMapOvr>
</p:sldLayout>
</file>

<file path=ppt/slideLayouts/slideLayout51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659D3CA0-CB94-4143-A041-3C18F0FDF1D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012636710"/>
      </p:ext>
    </p:extLst>
  </p:cSld>
  <p:clrMapOvr>
    <a:masterClrMapping/>
  </p:clrMapOvr>
</p:sldLayout>
</file>

<file path=ppt/slideLayouts/slideLayout52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2" y="273050"/>
            <a:ext cx="3008313" cy="1162050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6"/>
            <a:ext cx="5111750" cy="5853113"/>
          </a:xfrm>
        </p:spPr>
        <p:txBody>
          <a:bodyPr/>
          <a:lstStyle>
            <a:lvl1pPr>
              <a:defRPr sz="1350"/>
            </a:lvl1pPr>
            <a:lvl2pPr>
              <a:defRPr sz="1181"/>
            </a:lvl2pPr>
            <a:lvl3pPr>
              <a:defRPr sz="1013"/>
            </a:lvl3pPr>
            <a:lvl4pPr>
              <a:defRPr sz="844"/>
            </a:lvl4pPr>
            <a:lvl5pPr>
              <a:defRPr sz="844"/>
            </a:lvl5pPr>
            <a:lvl6pPr>
              <a:defRPr sz="844"/>
            </a:lvl6pPr>
            <a:lvl7pPr>
              <a:defRPr sz="844"/>
            </a:lvl7pPr>
            <a:lvl8pPr>
              <a:defRPr sz="844"/>
            </a:lvl8pPr>
            <a:lvl9pPr>
              <a:defRPr sz="844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2" y="1435103"/>
            <a:ext cx="3008313" cy="4691063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5E4CD235-2198-4F8B-9E89-DCA73006FBEB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64479223"/>
      </p:ext>
    </p:extLst>
  </p:cSld>
  <p:clrMapOvr>
    <a:masterClrMapping/>
  </p:clrMapOvr>
</p:sldLayout>
</file>

<file path=ppt/slideLayouts/slideLayout53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844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1350"/>
            </a:lvl1pPr>
            <a:lvl2pPr marL="192881" indent="0">
              <a:buNone/>
              <a:defRPr sz="1181"/>
            </a:lvl2pPr>
            <a:lvl3pPr marL="385763" indent="0">
              <a:buNone/>
              <a:defRPr sz="1013"/>
            </a:lvl3pPr>
            <a:lvl4pPr marL="578644" indent="0">
              <a:buNone/>
              <a:defRPr sz="844"/>
            </a:lvl4pPr>
            <a:lvl5pPr marL="771525" indent="0">
              <a:buNone/>
              <a:defRPr sz="844"/>
            </a:lvl5pPr>
            <a:lvl6pPr marL="964406" indent="0">
              <a:buNone/>
              <a:defRPr sz="844"/>
            </a:lvl6pPr>
            <a:lvl7pPr marL="1157288" indent="0">
              <a:buNone/>
              <a:defRPr sz="844"/>
            </a:lvl7pPr>
            <a:lvl8pPr marL="1350169" indent="0">
              <a:buNone/>
              <a:defRPr sz="844"/>
            </a:lvl8pPr>
            <a:lvl9pPr marL="1543050" indent="0">
              <a:buNone/>
              <a:defRPr sz="844"/>
            </a:lvl9pPr>
          </a:lstStyle>
          <a:p>
            <a:pPr lvl="0"/>
            <a:endParaRPr lang="en-US" noProof="0" smtClean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591"/>
            </a:lvl1pPr>
            <a:lvl2pPr marL="192881" indent="0">
              <a:buNone/>
              <a:defRPr sz="506"/>
            </a:lvl2pPr>
            <a:lvl3pPr marL="385763" indent="0">
              <a:buNone/>
              <a:defRPr sz="422"/>
            </a:lvl3pPr>
            <a:lvl4pPr marL="578644" indent="0">
              <a:buNone/>
              <a:defRPr sz="380"/>
            </a:lvl4pPr>
            <a:lvl5pPr marL="771525" indent="0">
              <a:buNone/>
              <a:defRPr sz="380"/>
            </a:lvl5pPr>
            <a:lvl6pPr marL="964406" indent="0">
              <a:buNone/>
              <a:defRPr sz="380"/>
            </a:lvl6pPr>
            <a:lvl7pPr marL="1157288" indent="0">
              <a:buNone/>
              <a:defRPr sz="380"/>
            </a:lvl7pPr>
            <a:lvl8pPr marL="1350169" indent="0">
              <a:buNone/>
              <a:defRPr sz="380"/>
            </a:lvl8pPr>
            <a:lvl9pPr marL="1543050" indent="0">
              <a:buNone/>
              <a:defRPr sz="38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7A3E3286-973F-40B1-8B84-E5289763AAE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135455023"/>
      </p:ext>
    </p:extLst>
  </p:cSld>
  <p:clrMapOvr>
    <a:masterClrMapping/>
  </p:clrMapOvr>
</p:sldLayout>
</file>

<file path=ppt/slideLayouts/slideLayout54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88478610-D4D9-4016-A4B6-48138E4A0CEF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3387472857"/>
      </p:ext>
    </p:extLst>
  </p:cSld>
  <p:clrMapOvr>
    <a:masterClrMapping/>
  </p:clrMapOvr>
</p:sldLayout>
</file>

<file path=ppt/slideLayouts/slideLayout55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44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44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F3E4E898-0E27-4D07-9E41-A1B3FDF28565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67626547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C241-FF5C-4775-B117-0001463F24F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1D29720D-8441-4486-8AD3-BC8DCA80CAF1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81079191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C241-FF5C-4775-B117-0001463F24F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94B6531C-5C17-4EEF-9121-082506BD6972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404178175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C241-FF5C-4775-B117-0001463F24F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6ECBFCD5-D05B-42B6-B91D-100D6F5F396D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752703456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6840C241-FF5C-4775-B117-0001463F24F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pPr>
              <a:defRPr/>
            </a:pPr>
            <a:fld id="{733B836B-B185-4E90-8873-8871D9C2DA5B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494093975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_rels/slideMaster2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19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14.xml"/><Relationship Id="rId7" Type="http://schemas.openxmlformats.org/officeDocument/2006/relationships/slideLayout" Target="../slideLayouts/slideLayout18.xml"/><Relationship Id="rId12" Type="http://schemas.openxmlformats.org/officeDocument/2006/relationships/theme" Target="../theme/theme2.xml"/><Relationship Id="rId2" Type="http://schemas.openxmlformats.org/officeDocument/2006/relationships/slideLayout" Target="../slideLayouts/slideLayout13.xml"/><Relationship Id="rId1" Type="http://schemas.openxmlformats.org/officeDocument/2006/relationships/slideLayout" Target="../slideLayouts/slideLayout12.xml"/><Relationship Id="rId6" Type="http://schemas.openxmlformats.org/officeDocument/2006/relationships/slideLayout" Target="../slideLayouts/slideLayout17.xml"/><Relationship Id="rId11" Type="http://schemas.openxmlformats.org/officeDocument/2006/relationships/slideLayout" Target="../slideLayouts/slideLayout22.xml"/><Relationship Id="rId5" Type="http://schemas.openxmlformats.org/officeDocument/2006/relationships/slideLayout" Target="../slideLayouts/slideLayout16.xml"/><Relationship Id="rId10" Type="http://schemas.openxmlformats.org/officeDocument/2006/relationships/slideLayout" Target="../slideLayouts/slideLayout21.xml"/><Relationship Id="rId4" Type="http://schemas.openxmlformats.org/officeDocument/2006/relationships/slideLayout" Target="../slideLayouts/slideLayout15.xml"/><Relationship Id="rId9" Type="http://schemas.openxmlformats.org/officeDocument/2006/relationships/slideLayout" Target="../slideLayouts/slideLayout20.xml"/></Relationships>
</file>

<file path=ppt/slideMasters/_rels/slideMaster3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30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25.xml"/><Relationship Id="rId7" Type="http://schemas.openxmlformats.org/officeDocument/2006/relationships/slideLayout" Target="../slideLayouts/slideLayout29.xml"/><Relationship Id="rId12" Type="http://schemas.openxmlformats.org/officeDocument/2006/relationships/theme" Target="../theme/theme3.xml"/><Relationship Id="rId2" Type="http://schemas.openxmlformats.org/officeDocument/2006/relationships/slideLayout" Target="../slideLayouts/slideLayout24.xml"/><Relationship Id="rId1" Type="http://schemas.openxmlformats.org/officeDocument/2006/relationships/slideLayout" Target="../slideLayouts/slideLayout23.xml"/><Relationship Id="rId6" Type="http://schemas.openxmlformats.org/officeDocument/2006/relationships/slideLayout" Target="../slideLayouts/slideLayout28.xml"/><Relationship Id="rId11" Type="http://schemas.openxmlformats.org/officeDocument/2006/relationships/slideLayout" Target="../slideLayouts/slideLayout33.xml"/><Relationship Id="rId5" Type="http://schemas.openxmlformats.org/officeDocument/2006/relationships/slideLayout" Target="../slideLayouts/slideLayout27.xml"/><Relationship Id="rId10" Type="http://schemas.openxmlformats.org/officeDocument/2006/relationships/slideLayout" Target="../slideLayouts/slideLayout32.xml"/><Relationship Id="rId4" Type="http://schemas.openxmlformats.org/officeDocument/2006/relationships/slideLayout" Target="../slideLayouts/slideLayout26.xml"/><Relationship Id="rId9" Type="http://schemas.openxmlformats.org/officeDocument/2006/relationships/slideLayout" Target="../slideLayouts/slideLayout31.xml"/></Relationships>
</file>

<file path=ppt/slideMasters/_rels/slideMaster4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41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6.xml"/><Relationship Id="rId7" Type="http://schemas.openxmlformats.org/officeDocument/2006/relationships/slideLayout" Target="../slideLayouts/slideLayout40.xml"/><Relationship Id="rId12" Type="http://schemas.openxmlformats.org/officeDocument/2006/relationships/theme" Target="../theme/theme4.xml"/><Relationship Id="rId2" Type="http://schemas.openxmlformats.org/officeDocument/2006/relationships/slideLayout" Target="../slideLayouts/slideLayout35.xml"/><Relationship Id="rId1" Type="http://schemas.openxmlformats.org/officeDocument/2006/relationships/slideLayout" Target="../slideLayouts/slideLayout34.xml"/><Relationship Id="rId6" Type="http://schemas.openxmlformats.org/officeDocument/2006/relationships/slideLayout" Target="../slideLayouts/slideLayout39.xml"/><Relationship Id="rId11" Type="http://schemas.openxmlformats.org/officeDocument/2006/relationships/slideLayout" Target="../slideLayouts/slideLayout44.xml"/><Relationship Id="rId5" Type="http://schemas.openxmlformats.org/officeDocument/2006/relationships/slideLayout" Target="../slideLayouts/slideLayout38.xml"/><Relationship Id="rId10" Type="http://schemas.openxmlformats.org/officeDocument/2006/relationships/slideLayout" Target="../slideLayouts/slideLayout43.xml"/><Relationship Id="rId4" Type="http://schemas.openxmlformats.org/officeDocument/2006/relationships/slideLayout" Target="../slideLayouts/slideLayout37.xml"/><Relationship Id="rId9" Type="http://schemas.openxmlformats.org/officeDocument/2006/relationships/slideLayout" Target="../slideLayouts/slideLayout42.xml"/></Relationships>
</file>

<file path=ppt/slideMasters/_rels/slideMaster5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52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47.xml"/><Relationship Id="rId7" Type="http://schemas.openxmlformats.org/officeDocument/2006/relationships/slideLayout" Target="../slideLayouts/slideLayout51.xml"/><Relationship Id="rId12" Type="http://schemas.openxmlformats.org/officeDocument/2006/relationships/theme" Target="../theme/theme5.xml"/><Relationship Id="rId2" Type="http://schemas.openxmlformats.org/officeDocument/2006/relationships/slideLayout" Target="../slideLayouts/slideLayout46.xml"/><Relationship Id="rId1" Type="http://schemas.openxmlformats.org/officeDocument/2006/relationships/slideLayout" Target="../slideLayouts/slideLayout45.xml"/><Relationship Id="rId6" Type="http://schemas.openxmlformats.org/officeDocument/2006/relationships/slideLayout" Target="../slideLayouts/slideLayout50.xml"/><Relationship Id="rId11" Type="http://schemas.openxmlformats.org/officeDocument/2006/relationships/slideLayout" Target="../slideLayouts/slideLayout55.xml"/><Relationship Id="rId5" Type="http://schemas.openxmlformats.org/officeDocument/2006/relationships/slideLayout" Target="../slideLayouts/slideLayout49.xml"/><Relationship Id="rId10" Type="http://schemas.openxmlformats.org/officeDocument/2006/relationships/slideLayout" Target="../slideLayouts/slideLayout54.xml"/><Relationship Id="rId4" Type="http://schemas.openxmlformats.org/officeDocument/2006/relationships/slideLayout" Target="../slideLayouts/slideLayout48.xml"/><Relationship Id="rId9" Type="http://schemas.openxmlformats.org/officeDocument/2006/relationships/slideLayout" Target="../slideLayouts/slideLayout53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6840C241-FF5C-4775-B117-0001463F24F0}" type="datetimeFigureOut">
              <a:rPr lang="en-US" smtClean="0"/>
              <a:t>5/3/2020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pPr>
              <a:defRPr/>
            </a:pPr>
            <a:fld id="{089F3446-F508-4B93-A4C4-E5F5250DC308}" type="slidenum">
              <a:rPr lang="en-US" smtClean="0"/>
              <a:pPr>
                <a:defRPr/>
              </a:pPr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3452853194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86" r:id="rId1"/>
    <p:sldLayoutId id="2147483687" r:id="rId2"/>
    <p:sldLayoutId id="2147483688" r:id="rId3"/>
    <p:sldLayoutId id="2147483689" r:id="rId4"/>
    <p:sldLayoutId id="2147483690" r:id="rId5"/>
    <p:sldLayoutId id="2147483691" r:id="rId6"/>
    <p:sldLayoutId id="2147483692" r:id="rId7"/>
    <p:sldLayoutId id="2147483693" r:id="rId8"/>
    <p:sldLayoutId id="2147483694" r:id="rId9"/>
    <p:sldLayoutId id="2147483695" r:id="rId10"/>
    <p:sldLayoutId id="2147483696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2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788">
                <a:solidFill>
                  <a:srgbClr val="000000"/>
                </a:solidFill>
                <a:latin typeface=".VnTim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88">
                <a:solidFill>
                  <a:srgbClr val="000000"/>
                </a:solidFill>
                <a:latin typeface=".VnTim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88">
                <a:solidFill>
                  <a:srgbClr val="000000"/>
                </a:solidFill>
                <a:latin typeface=".VnTime"/>
              </a:defRPr>
            </a:lvl1pPr>
          </a:lstStyle>
          <a:p>
            <a:pPr>
              <a:defRPr/>
            </a:pPr>
            <a:fld id="{0DA104FF-5E87-4044-94D7-2DB452440C2E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50787081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98" r:id="rId1"/>
    <p:sldLayoutId id="2147483699" r:id="rId2"/>
    <p:sldLayoutId id="2147483700" r:id="rId3"/>
    <p:sldLayoutId id="2147483701" r:id="rId4"/>
    <p:sldLayoutId id="2147483702" r:id="rId5"/>
    <p:sldLayoutId id="2147483703" r:id="rId6"/>
    <p:sldLayoutId id="2147483704" r:id="rId7"/>
    <p:sldLayoutId id="2147483705" r:id="rId8"/>
    <p:sldLayoutId id="2147483706" r:id="rId9"/>
    <p:sldLayoutId id="2147483707" r:id="rId10"/>
    <p:sldLayoutId id="2147483708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.VnTime" pitchFamily="34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.VnTime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.VnTime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.VnTime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.VnTime" pitchFamily="34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3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788">
                <a:solidFill>
                  <a:srgbClr val="000000"/>
                </a:solidFill>
                <a:latin typeface=".VnTim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88">
                <a:solidFill>
                  <a:srgbClr val="000000"/>
                </a:solidFill>
                <a:latin typeface=".VnTim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88">
                <a:solidFill>
                  <a:srgbClr val="000000"/>
                </a:solidFill>
                <a:latin typeface=".VnTime"/>
              </a:defRPr>
            </a:lvl1pPr>
          </a:lstStyle>
          <a:p>
            <a:pPr>
              <a:defRPr/>
            </a:pPr>
            <a:fld id="{C9BD1E38-D0E9-488E-8EBE-0874E44F78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294836121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10" r:id="rId1"/>
    <p:sldLayoutId id="2147483711" r:id="rId2"/>
    <p:sldLayoutId id="2147483712" r:id="rId3"/>
    <p:sldLayoutId id="2147483713" r:id="rId4"/>
    <p:sldLayoutId id="2147483714" r:id="rId5"/>
    <p:sldLayoutId id="2147483715" r:id="rId6"/>
    <p:sldLayoutId id="2147483716" r:id="rId7"/>
    <p:sldLayoutId id="2147483717" r:id="rId8"/>
    <p:sldLayoutId id="2147483718" r:id="rId9"/>
    <p:sldLayoutId id="2147483719" r:id="rId10"/>
    <p:sldLayoutId id="2147483720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.VnTime" pitchFamily="34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.VnTime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.VnTime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.VnTime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.VnTime" pitchFamily="34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4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1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788">
                <a:solidFill>
                  <a:srgbClr val="000000"/>
                </a:solidFill>
                <a:latin typeface=".VnTim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788">
                <a:solidFill>
                  <a:srgbClr val="000000"/>
                </a:solidFill>
                <a:latin typeface=".VnTim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788">
                <a:solidFill>
                  <a:srgbClr val="000000"/>
                </a:solidFill>
                <a:latin typeface=".VnTime"/>
              </a:defRPr>
            </a:lvl1pPr>
          </a:lstStyle>
          <a:p>
            <a:pPr>
              <a:defRPr/>
            </a:pPr>
            <a:fld id="{C9BD1E38-D0E9-488E-8EBE-0874E44F78D3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1700435187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22" r:id="rId1"/>
    <p:sldLayoutId id="2147483723" r:id="rId2"/>
    <p:sldLayoutId id="2147483724" r:id="rId3"/>
    <p:sldLayoutId id="2147483725" r:id="rId4"/>
    <p:sldLayoutId id="2147483726" r:id="rId5"/>
    <p:sldLayoutId id="2147483727" r:id="rId6"/>
    <p:sldLayoutId id="2147483728" r:id="rId7"/>
    <p:sldLayoutId id="2147483729" r:id="rId8"/>
    <p:sldLayoutId id="2147483730" r:id="rId9"/>
    <p:sldLayoutId id="2147483731" r:id="rId10"/>
    <p:sldLayoutId id="2147483732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.VnTime" pitchFamily="34" charset="0"/>
        </a:defRPr>
      </a:lvl5pPr>
      <a:lvl6pPr marL="25717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.VnTime" pitchFamily="34" charset="0"/>
        </a:defRPr>
      </a:lvl6pPr>
      <a:lvl7pPr marL="51435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.VnTime" pitchFamily="34" charset="0"/>
        </a:defRPr>
      </a:lvl7pPr>
      <a:lvl8pPr marL="771525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.VnTime" pitchFamily="34" charset="0"/>
        </a:defRPr>
      </a:lvl8pPr>
      <a:lvl9pPr marL="1028700" algn="ctr" rtl="0" fontAlgn="base">
        <a:spcBef>
          <a:spcPct val="0"/>
        </a:spcBef>
        <a:spcAft>
          <a:spcPct val="0"/>
        </a:spcAft>
        <a:defRPr sz="2475">
          <a:solidFill>
            <a:schemeClr val="tx2"/>
          </a:solidFill>
          <a:latin typeface=".VnTime" pitchFamily="34" charset="0"/>
        </a:defRPr>
      </a:lvl9pPr>
    </p:titleStyle>
    <p:bodyStyle>
      <a:lvl1pPr marL="192881" indent="-192881" algn="l" rtl="0" eaLnBrk="0" fontAlgn="base" hangingPunct="0">
        <a:spcBef>
          <a:spcPct val="20000"/>
        </a:spcBef>
        <a:spcAft>
          <a:spcPct val="0"/>
        </a:spcAft>
        <a:buChar char="•"/>
        <a:defRPr sz="1800">
          <a:solidFill>
            <a:schemeClr val="tx1"/>
          </a:solidFill>
          <a:latin typeface="+mn-lt"/>
          <a:ea typeface="+mn-ea"/>
          <a:cs typeface="+mn-cs"/>
        </a:defRPr>
      </a:lvl1pPr>
      <a:lvl2pPr marL="417910" indent="-160735" algn="l" rtl="0" eaLnBrk="0" fontAlgn="base" hangingPunct="0">
        <a:spcBef>
          <a:spcPct val="20000"/>
        </a:spcBef>
        <a:spcAft>
          <a:spcPct val="0"/>
        </a:spcAft>
        <a:buChar char="–"/>
        <a:defRPr sz="1575">
          <a:solidFill>
            <a:schemeClr val="tx1"/>
          </a:solidFill>
          <a:latin typeface="+mn-lt"/>
        </a:defRPr>
      </a:lvl2pPr>
      <a:lvl3pPr marL="642938" indent="-128588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900113" indent="-128588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4pPr>
      <a:lvl5pPr marL="1157288" indent="-128588" algn="l" rtl="0" eaLnBrk="0" fontAlgn="base" hangingPunct="0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5pPr>
      <a:lvl6pPr marL="141446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6pPr>
      <a:lvl7pPr marL="167163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7pPr>
      <a:lvl8pPr marL="1928813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8pPr>
      <a:lvl9pPr marL="2185988" indent="-128588" algn="l" rtl="0" fontAlgn="base">
        <a:spcBef>
          <a:spcPct val="20000"/>
        </a:spcBef>
        <a:spcAft>
          <a:spcPct val="0"/>
        </a:spcAft>
        <a:buChar char="»"/>
        <a:defRPr sz="1125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1pPr>
      <a:lvl2pPr marL="2571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2pPr>
      <a:lvl3pPr marL="5143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3pPr>
      <a:lvl4pPr marL="7715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4pPr>
      <a:lvl5pPr marL="10287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5pPr>
      <a:lvl6pPr marL="128587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6pPr>
      <a:lvl7pPr marL="154305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7pPr>
      <a:lvl8pPr marL="1800225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8pPr>
      <a:lvl9pPr marL="2057400" algn="l" defTabSz="514350" rtl="0" eaLnBrk="1" latinLnBrk="0" hangingPunct="1">
        <a:defRPr sz="1013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Masters/slideMaster5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/>
          <a:srcRect/>
          <a:tile tx="0" ty="0" sx="100000" sy="100000" flip="none" algn="tl"/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2"/>
            <a:ext cx="8229600" cy="45259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altLang="en-US" smtClean="0"/>
              <a:t>Click to edit Master text styles</a:t>
            </a:r>
          </a:p>
          <a:p>
            <a:pPr lvl="1"/>
            <a:r>
              <a:rPr lang="en-US" altLang="en-US" smtClean="0"/>
              <a:t>Second level</a:t>
            </a:r>
          </a:p>
          <a:p>
            <a:pPr lvl="2"/>
            <a:r>
              <a:rPr lang="en-US" altLang="en-US" smtClean="0"/>
              <a:t>Third level</a:t>
            </a:r>
          </a:p>
          <a:p>
            <a:pPr lvl="3"/>
            <a:r>
              <a:rPr lang="en-US" altLang="en-US" smtClean="0"/>
              <a:t>Fourth level</a:t>
            </a:r>
          </a:p>
          <a:p>
            <a:pPr lvl="4"/>
            <a:r>
              <a:rPr lang="en-US" alt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l" eaLnBrk="1" hangingPunct="1">
              <a:defRPr sz="591">
                <a:solidFill>
                  <a:srgbClr val="000000"/>
                </a:solidFill>
                <a:latin typeface=".VnTim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 eaLnBrk="1" hangingPunct="1">
              <a:defRPr sz="591">
                <a:solidFill>
                  <a:srgbClr val="000000"/>
                </a:solidFill>
                <a:latin typeface=".VnTime"/>
              </a:defRPr>
            </a:lvl1pPr>
          </a:lstStyle>
          <a:p>
            <a:pPr>
              <a:defRPr/>
            </a:pPr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 eaLnBrk="1" hangingPunct="1">
              <a:defRPr sz="591">
                <a:solidFill>
                  <a:srgbClr val="000000"/>
                </a:solidFill>
                <a:latin typeface=".VnTime"/>
              </a:defRPr>
            </a:lvl1pPr>
          </a:lstStyle>
          <a:p>
            <a:pPr>
              <a:defRPr/>
            </a:pPr>
            <a:fld id="{D0A8EAA3-75A4-4B7D-BFD0-2516B323D419}" type="slidenum">
              <a:rPr lang="en-US" altLang="en-US"/>
              <a:pPr>
                <a:defRPr/>
              </a:pPr>
              <a:t>‹#›</a:t>
            </a:fld>
            <a:endParaRPr lang="en-US" altLang="en-US"/>
          </a:p>
        </p:txBody>
      </p:sp>
    </p:spTree>
    <p:extLst>
      <p:ext uri="{BB962C8B-B14F-4D97-AF65-F5344CB8AC3E}">
        <p14:creationId xmlns:p14="http://schemas.microsoft.com/office/powerpoint/2010/main" val="423635969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734" r:id="rId1"/>
    <p:sldLayoutId id="2147483735" r:id="rId2"/>
    <p:sldLayoutId id="2147483736" r:id="rId3"/>
    <p:sldLayoutId id="2147483737" r:id="rId4"/>
    <p:sldLayoutId id="2147483738" r:id="rId5"/>
    <p:sldLayoutId id="2147483739" r:id="rId6"/>
    <p:sldLayoutId id="2147483740" r:id="rId7"/>
    <p:sldLayoutId id="2147483741" r:id="rId8"/>
    <p:sldLayoutId id="2147483742" r:id="rId9"/>
    <p:sldLayoutId id="2147483743" r:id="rId10"/>
    <p:sldLayoutId id="2147483744" r:id="rId11"/>
  </p:sldLayoutIdLst>
  <p:txStyles>
    <p:titleStyle>
      <a:lvl1pPr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.VnTime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.VnTime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.VnTime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1800">
          <a:solidFill>
            <a:schemeClr val="tx2"/>
          </a:solidFill>
          <a:latin typeface=".VnTime" pitchFamily="34" charset="0"/>
        </a:defRPr>
      </a:lvl5pPr>
      <a:lvl6pPr marL="192881" algn="ctr" rtl="0" fontAlgn="base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.VnTime" pitchFamily="34" charset="0"/>
        </a:defRPr>
      </a:lvl6pPr>
      <a:lvl7pPr marL="385763" algn="ctr" rtl="0" fontAlgn="base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.VnTime" pitchFamily="34" charset="0"/>
        </a:defRPr>
      </a:lvl7pPr>
      <a:lvl8pPr marL="578644" algn="ctr" rtl="0" fontAlgn="base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.VnTime" pitchFamily="34" charset="0"/>
        </a:defRPr>
      </a:lvl8pPr>
      <a:lvl9pPr marL="771525" algn="ctr" rtl="0" fontAlgn="base">
        <a:spcBef>
          <a:spcPct val="0"/>
        </a:spcBef>
        <a:spcAft>
          <a:spcPct val="0"/>
        </a:spcAft>
        <a:defRPr sz="1856">
          <a:solidFill>
            <a:schemeClr val="tx2"/>
          </a:solidFill>
          <a:latin typeface=".VnTime" pitchFamily="34" charset="0"/>
        </a:defRPr>
      </a:lvl9pPr>
    </p:titleStyle>
    <p:bodyStyle>
      <a:lvl1pPr marL="144066" indent="-144066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  <a:ea typeface="+mn-ea"/>
          <a:cs typeface="+mn-cs"/>
        </a:defRPr>
      </a:lvl1pPr>
      <a:lvl2pPr marL="313135" indent="-120254" algn="l" rtl="0" eaLnBrk="0" fontAlgn="base" hangingPunct="0">
        <a:spcBef>
          <a:spcPct val="20000"/>
        </a:spcBef>
        <a:spcAft>
          <a:spcPct val="0"/>
        </a:spcAft>
        <a:buChar char="–"/>
        <a:defRPr sz="1125">
          <a:solidFill>
            <a:schemeClr val="tx1"/>
          </a:solidFill>
          <a:latin typeface="+mn-lt"/>
        </a:defRPr>
      </a:lvl2pPr>
      <a:lvl3pPr marL="482204" indent="-96441" algn="l" rtl="0" eaLnBrk="0" fontAlgn="base" hangingPunct="0">
        <a:spcBef>
          <a:spcPct val="20000"/>
        </a:spcBef>
        <a:spcAft>
          <a:spcPct val="0"/>
        </a:spcAft>
        <a:buChar char="•"/>
        <a:defRPr>
          <a:solidFill>
            <a:schemeClr val="tx1"/>
          </a:solidFill>
          <a:latin typeface="+mn-lt"/>
        </a:defRPr>
      </a:lvl3pPr>
      <a:lvl4pPr marL="675085" indent="-96441" algn="l" rtl="0" eaLnBrk="0" fontAlgn="base" hangingPunct="0">
        <a:spcBef>
          <a:spcPct val="20000"/>
        </a:spcBef>
        <a:spcAft>
          <a:spcPct val="0"/>
        </a:spcAft>
        <a:buChar char="–"/>
        <a:defRPr sz="825">
          <a:solidFill>
            <a:schemeClr val="tx1"/>
          </a:solidFill>
          <a:latin typeface="+mn-lt"/>
        </a:defRPr>
      </a:lvl4pPr>
      <a:lvl5pPr marL="867966" indent="-96441" algn="l" rtl="0" eaLnBrk="0" fontAlgn="base" hangingPunct="0">
        <a:spcBef>
          <a:spcPct val="20000"/>
        </a:spcBef>
        <a:spcAft>
          <a:spcPct val="0"/>
        </a:spcAft>
        <a:buChar char="»"/>
        <a:defRPr sz="825">
          <a:solidFill>
            <a:schemeClr val="tx1"/>
          </a:solidFill>
          <a:latin typeface="+mn-lt"/>
        </a:defRPr>
      </a:lvl5pPr>
      <a:lvl6pPr marL="1060847" indent="-96441" algn="l" rtl="0" fontAlgn="base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</a:defRPr>
      </a:lvl6pPr>
      <a:lvl7pPr marL="1253729" indent="-96441" algn="l" rtl="0" fontAlgn="base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</a:defRPr>
      </a:lvl7pPr>
      <a:lvl8pPr marL="1446610" indent="-96441" algn="l" rtl="0" fontAlgn="base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</a:defRPr>
      </a:lvl8pPr>
      <a:lvl9pPr marL="1639491" indent="-96441" algn="l" rtl="0" fontAlgn="base">
        <a:spcBef>
          <a:spcPct val="20000"/>
        </a:spcBef>
        <a:spcAft>
          <a:spcPct val="0"/>
        </a:spcAft>
        <a:buChar char="»"/>
        <a:defRPr sz="844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1pPr>
      <a:lvl2pPr marL="192881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2pPr>
      <a:lvl3pPr marL="385763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3pPr>
      <a:lvl4pPr marL="578644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4pPr>
      <a:lvl5pPr marL="771525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5pPr>
      <a:lvl6pPr marL="964406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6pPr>
      <a:lvl7pPr marL="1157288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7pPr>
      <a:lvl8pPr marL="1350169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8pPr>
      <a:lvl9pPr marL="1543050" algn="l" defTabSz="385763" rtl="0" eaLnBrk="1" latinLnBrk="0" hangingPunct="1">
        <a:defRPr sz="76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image" Target="../media/image2.jpeg"/><Relationship Id="rId1" Type="http://schemas.openxmlformats.org/officeDocument/2006/relationships/slideLayout" Target="../slideLayouts/slideLayout50.xml"/><Relationship Id="rId6" Type="http://schemas.openxmlformats.org/officeDocument/2006/relationships/image" Target="../media/image6.jpeg"/><Relationship Id="rId5" Type="http://schemas.openxmlformats.org/officeDocument/2006/relationships/image" Target="../media/image5.jpeg"/><Relationship Id="rId4" Type="http://schemas.openxmlformats.org/officeDocument/2006/relationships/image" Target="../media/image4.jpeg"/></Relationships>
</file>

<file path=ppt/slides/_rels/slide1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35.xml"/></Relationships>
</file>

<file path=ppt/slides/_rels/slide1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3" Type="http://schemas.openxmlformats.org/officeDocument/2006/relationships/oleObject" Target="../embeddings/oleObject1.bin"/><Relationship Id="rId2" Type="http://schemas.openxmlformats.org/officeDocument/2006/relationships/slideLayout" Target="../slideLayouts/slideLayout2.xml"/><Relationship Id="rId1" Type="http://schemas.openxmlformats.org/officeDocument/2006/relationships/vmlDrawing" Target="../drawings/vmlDrawing1.vml"/><Relationship Id="rId6" Type="http://schemas.openxmlformats.org/officeDocument/2006/relationships/image" Target="../media/image11.png"/><Relationship Id="rId5" Type="http://schemas.openxmlformats.org/officeDocument/2006/relationships/image" Target="../media/image10.png"/><Relationship Id="rId4" Type="http://schemas.openxmlformats.org/officeDocument/2006/relationships/image" Target="../media/image9.emf"/></Relationships>
</file>

<file path=ppt/slides/_rels/slide1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audio" Target="../media/audio1.wav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3.png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jpeg"/><Relationship Id="rId1" Type="http://schemas.openxmlformats.org/officeDocument/2006/relationships/slideLayout" Target="../slideLayouts/slideLayout13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jpeg"/><Relationship Id="rId1" Type="http://schemas.openxmlformats.org/officeDocument/2006/relationships/slideLayout" Target="../slideLayouts/slideLayout24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4.xml"/></Relationships>
</file>

<file path=ppt/slides/_rels/slide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4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Title 8"/>
          <p:cNvSpPr txBox="1">
            <a:spLocks/>
          </p:cNvSpPr>
          <p:nvPr/>
        </p:nvSpPr>
        <p:spPr bwMode="auto">
          <a:xfrm>
            <a:off x="135733" y="4849233"/>
            <a:ext cx="2668190" cy="6429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anchor="ctr"/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.VnTime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.VnTime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.VnTime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.VnTime" pitchFamily="34" charset="0"/>
              </a:defRPr>
            </a:lvl5pPr>
            <a:lvl6pPr marL="3429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.VnTime" pitchFamily="34" charset="0"/>
              </a:defRPr>
            </a:lvl6pPr>
            <a:lvl7pPr marL="6858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.VnTime" pitchFamily="34" charset="0"/>
              </a:defRPr>
            </a:lvl7pPr>
            <a:lvl8pPr marL="10287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.VnTime" pitchFamily="34" charset="0"/>
              </a:defRPr>
            </a:lvl8pPr>
            <a:lvl9pPr marL="1371600" algn="ctr" rtl="0" fontAlgn="base">
              <a:spcBef>
                <a:spcPct val="0"/>
              </a:spcBef>
              <a:spcAft>
                <a:spcPct val="0"/>
              </a:spcAft>
              <a:defRPr sz="3300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GB" sz="2475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Chuẩn</a:t>
            </a:r>
            <a:r>
              <a:rPr lang="en-GB" sz="2475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75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GB" sz="2475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GB" sz="2475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GB" sz="2475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75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giáo</a:t>
            </a:r>
            <a:r>
              <a:rPr lang="en-GB" sz="2475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75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khoa</a:t>
            </a:r>
            <a:r>
              <a:rPr lang="en-GB" sz="2475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75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GB" sz="2475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 + </a:t>
            </a:r>
            <a:r>
              <a:rPr lang="en-GB" sz="2475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GB" sz="2475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75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GB" sz="2475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+ </a:t>
            </a:r>
            <a:r>
              <a:rPr lang="en-GB" sz="2475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GB" sz="2475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75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mực</a:t>
            </a:r>
            <a:r>
              <a:rPr lang="en-GB" sz="2475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, </a:t>
            </a:r>
            <a:r>
              <a:rPr lang="en-GB" sz="2475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bút</a:t>
            </a:r>
            <a:r>
              <a:rPr lang="en-GB" sz="2475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sz="2475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chì</a:t>
            </a:r>
            <a:endParaRPr lang="en-GB" sz="2475" kern="0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pic>
        <p:nvPicPr>
          <p:cNvPr id="39944" name="Picture 1"/>
          <p:cNvPicPr>
            <a:picLocks noChangeAspect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35733" y="857251"/>
            <a:ext cx="2501960" cy="3500462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9" name="Picture 10"/>
          <p:cNvPicPr>
            <a:picLocks noChangeAspect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t="6192" r="5804" b="14899"/>
          <a:stretch>
            <a:fillRect/>
          </a:stretch>
        </p:blipFill>
        <p:spPr bwMode="auto">
          <a:xfrm>
            <a:off x="3119605" y="1694815"/>
            <a:ext cx="1853660" cy="238827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1" name="Picture 15"/>
          <p:cNvPicPr>
            <a:picLocks noChangeAspect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 l="19569" t="16714" r="15195" b="12720"/>
          <a:stretch>
            <a:fillRect/>
          </a:stretch>
        </p:blipFill>
        <p:spPr bwMode="auto">
          <a:xfrm>
            <a:off x="3999369" y="3463998"/>
            <a:ext cx="1714877" cy="216984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sp>
        <p:nvSpPr>
          <p:cNvPr id="12" name="Title 8"/>
          <p:cNvSpPr txBox="1">
            <a:spLocks/>
          </p:cNvSpPr>
          <p:nvPr/>
        </p:nvSpPr>
        <p:spPr bwMode="auto">
          <a:xfrm>
            <a:off x="3500934" y="1056413"/>
            <a:ext cx="3685643" cy="85683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square" lIns="68580" tIns="34290" rIns="68580" bIns="34290" numCol="1" anchor="ctr" anchorCtr="0" compatLnSpc="1">
            <a:prstTxWarp prst="textNoShape">
              <a:avLst/>
            </a:prstTxWarp>
          </a:bodyPr>
          <a:lstStyle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+mj-lt"/>
                <a:ea typeface="+mj-ea"/>
                <a:cs typeface="+mj-cs"/>
              </a:defRPr>
            </a:lvl1pPr>
            <a:lvl2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.VnTime" pitchFamily="34" charset="0"/>
              </a:defRPr>
            </a:lvl2pPr>
            <a:lvl3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.VnTime" pitchFamily="34" charset="0"/>
              </a:defRPr>
            </a:lvl3pPr>
            <a:lvl4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.VnTime" pitchFamily="34" charset="0"/>
              </a:defRPr>
            </a:lvl4pPr>
            <a:lvl5pPr algn="ctr" rtl="0" eaLnBrk="0" fontAlgn="base" hangingPunct="0">
              <a:spcBef>
                <a:spcPct val="0"/>
              </a:spcBef>
              <a:spcAft>
                <a:spcPct val="0"/>
              </a:spcAft>
              <a:defRPr sz="2400">
                <a:solidFill>
                  <a:schemeClr val="tx2"/>
                </a:solidFill>
                <a:latin typeface=".VnTime" pitchFamily="34" charset="0"/>
              </a:defRPr>
            </a:lvl5pPr>
            <a:lvl6pPr marL="257175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.VnTime" pitchFamily="34" charset="0"/>
              </a:defRPr>
            </a:lvl6pPr>
            <a:lvl7pPr marL="514350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.VnTime" pitchFamily="34" charset="0"/>
              </a:defRPr>
            </a:lvl7pPr>
            <a:lvl8pPr marL="771525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.VnTime" pitchFamily="34" charset="0"/>
              </a:defRPr>
            </a:lvl8pPr>
            <a:lvl9pPr marL="1028700" algn="ctr" rtl="0" fontAlgn="base">
              <a:spcBef>
                <a:spcPct val="0"/>
              </a:spcBef>
              <a:spcAft>
                <a:spcPct val="0"/>
              </a:spcAft>
              <a:defRPr sz="2475">
                <a:solidFill>
                  <a:schemeClr val="tx2"/>
                </a:solidFill>
                <a:latin typeface=".VnTime" pitchFamily="34" charset="0"/>
              </a:defRPr>
            </a:lvl9pPr>
          </a:lstStyle>
          <a:p>
            <a:pPr>
              <a:defRPr/>
            </a:pPr>
            <a:r>
              <a:rPr lang="en-GB" altLang="en-US" sz="2475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Các</a:t>
            </a:r>
            <a:r>
              <a:rPr lang="en-GB" altLang="en-US" sz="2475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con </a:t>
            </a:r>
            <a:r>
              <a:rPr lang="en-GB" altLang="en-US" sz="2475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đổi</a:t>
            </a:r>
            <a:r>
              <a:rPr lang="en-GB" altLang="en-US" sz="2475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75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GB" altLang="en-US" sz="2475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75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thiết</a:t>
            </a:r>
            <a:r>
              <a:rPr lang="en-GB" altLang="en-US" sz="2475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75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bị</a:t>
            </a:r>
            <a:r>
              <a:rPr lang="en-GB" altLang="en-US" sz="2475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75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thành</a:t>
            </a:r>
            <a:r>
              <a:rPr lang="en-GB" altLang="en-US" sz="2475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75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tên</a:t>
            </a:r>
            <a:r>
              <a:rPr lang="en-GB" altLang="en-US" sz="2475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75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của</a:t>
            </a:r>
            <a:r>
              <a:rPr lang="en-GB" altLang="en-US" sz="2475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75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mình</a:t>
            </a:r>
            <a:r>
              <a:rPr lang="en-GB" altLang="en-US" sz="2475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75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</a:t>
            </a:r>
            <a:r>
              <a:rPr lang="en-GB" altLang="en-US" sz="2475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GB" altLang="en-US" sz="2475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mở</a:t>
            </a:r>
            <a:r>
              <a:rPr lang="en-GB" altLang="en-US" sz="2475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camera - </a:t>
            </a:r>
            <a:r>
              <a:rPr lang="en-GB" altLang="en-US" sz="2475" kern="0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GB" altLang="en-US" sz="2475" kern="0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mic.</a:t>
            </a:r>
          </a:p>
        </p:txBody>
      </p:sp>
      <p:pic>
        <p:nvPicPr>
          <p:cNvPr id="13" name="Picture 13"/>
          <p:cNvPicPr>
            <a:picLocks noChangeAspect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431537" y="857289"/>
            <a:ext cx="1712464" cy="1712464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  <p:pic>
        <p:nvPicPr>
          <p:cNvPr id="14" name="Picture 14"/>
          <p:cNvPicPr>
            <a:picLocks noChangeAspect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442714" y="3969652"/>
            <a:ext cx="3656635" cy="201416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</p:pic>
    </p:spTree>
    <p:extLst>
      <p:ext uri="{BB962C8B-B14F-4D97-AF65-F5344CB8AC3E}">
        <p14:creationId xmlns:p14="http://schemas.microsoft.com/office/powerpoint/2010/main" val="3464592403"/>
      </p:ext>
    </p:extLst>
  </p:cSld>
  <p:clrMapOvr>
    <a:masterClrMapping/>
  </p:clrMapOvr>
  <p:transition spd="slow">
    <p:wip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467" name="Text Box 299"/>
          <p:cNvSpPr txBox="1">
            <a:spLocks noChangeArrowheads="1"/>
          </p:cNvSpPr>
          <p:nvPr/>
        </p:nvSpPr>
        <p:spPr bwMode="auto">
          <a:xfrm>
            <a:off x="2285999" y="1919288"/>
            <a:ext cx="3378083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>
                <a:latin typeface="Arial" panose="020B0604020202020204" pitchFamily="34" charset="0"/>
                <a:cs typeface="Arial" panose="020B0604020202020204" pitchFamily="34" charset="0"/>
              </a:rPr>
              <a:t>Tính</a:t>
            </a:r>
            <a:r>
              <a:rPr lang="en-US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nhẩm</a:t>
            </a:r>
            <a:r>
              <a:rPr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68" name="AutoShape 300"/>
          <p:cNvSpPr>
            <a:spLocks noChangeArrowheads="1"/>
          </p:cNvSpPr>
          <p:nvPr/>
        </p:nvSpPr>
        <p:spPr bwMode="auto">
          <a:xfrm>
            <a:off x="381000" y="1600200"/>
            <a:ext cx="2057400" cy="1219200"/>
          </a:xfrm>
          <a:custGeom>
            <a:avLst/>
            <a:gdLst>
              <a:gd name="T0" fmla="*/ 2147483647 w 21600"/>
              <a:gd name="T1" fmla="*/ 1942170529 h 21600"/>
              <a:gd name="T2" fmla="*/ 2147483647 w 21600"/>
              <a:gd name="T3" fmla="*/ 2147483647 h 21600"/>
              <a:gd name="T4" fmla="*/ 0 w 21600"/>
              <a:gd name="T5" fmla="*/ 1942170529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739" y="5400"/>
                </a:lnTo>
                <a:lnTo>
                  <a:pt x="8100" y="5400"/>
                </a:lnTo>
                <a:lnTo>
                  <a:pt x="10800" y="0"/>
                </a:lnTo>
                <a:lnTo>
                  <a:pt x="13500" y="5400"/>
                </a:lnTo>
                <a:lnTo>
                  <a:pt x="11861" y="5400"/>
                </a:lnTo>
                <a:lnTo>
                  <a:pt x="16200" y="5400"/>
                </a:lnTo>
                <a:lnTo>
                  <a:pt x="16200" y="9739"/>
                </a:lnTo>
                <a:lnTo>
                  <a:pt x="16200" y="8100"/>
                </a:lnTo>
                <a:lnTo>
                  <a:pt x="21600" y="10800"/>
                </a:lnTo>
                <a:lnTo>
                  <a:pt x="16200" y="13500"/>
                </a:lnTo>
                <a:lnTo>
                  <a:pt x="16200" y="11861"/>
                </a:lnTo>
                <a:lnTo>
                  <a:pt x="16200" y="16200"/>
                </a:lnTo>
                <a:lnTo>
                  <a:pt x="11861" y="16200"/>
                </a:lnTo>
                <a:lnTo>
                  <a:pt x="13500" y="16200"/>
                </a:lnTo>
                <a:lnTo>
                  <a:pt x="10800" y="21600"/>
                </a:lnTo>
                <a:lnTo>
                  <a:pt x="8100" y="16200"/>
                </a:lnTo>
                <a:lnTo>
                  <a:pt x="9739" y="16200"/>
                </a:lnTo>
                <a:lnTo>
                  <a:pt x="5400" y="16200"/>
                </a:lnTo>
                <a:lnTo>
                  <a:pt x="5400" y="11861"/>
                </a:lnTo>
                <a:lnTo>
                  <a:pt x="5400" y="13500"/>
                </a:lnTo>
                <a:lnTo>
                  <a:pt x="0" y="10800"/>
                </a:lnTo>
                <a:lnTo>
                  <a:pt x="5400" y="8100"/>
                </a:lnTo>
                <a:lnTo>
                  <a:pt x="5400" y="9739"/>
                </a:lnTo>
                <a:lnTo>
                  <a:pt x="540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 sz="24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7469" name="Text Box 301"/>
          <p:cNvSpPr txBox="1">
            <a:spLocks noChangeArrowheads="1"/>
          </p:cNvSpPr>
          <p:nvPr/>
        </p:nvSpPr>
        <p:spPr bwMode="auto">
          <a:xfrm>
            <a:off x="838200" y="1828800"/>
            <a:ext cx="1447800" cy="52322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b="1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</a:t>
            </a:r>
            <a:r>
              <a:rPr lang="en-US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</a:p>
        </p:txBody>
      </p:sp>
      <p:sp>
        <p:nvSpPr>
          <p:cNvPr id="314" name="Rectangle 14"/>
          <p:cNvSpPr>
            <a:spLocks noChangeArrowheads="1"/>
          </p:cNvSpPr>
          <p:nvPr/>
        </p:nvSpPr>
        <p:spPr bwMode="auto">
          <a:xfrm>
            <a:off x="609600" y="2797076"/>
            <a:ext cx="8686800" cy="181588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>
            <a:spAutoFit/>
          </a:bodyPr>
          <a:lstStyle/>
          <a:p>
            <a:pPr eaLnBrk="0" hangingPunct="0"/>
            <a:r>
              <a:rPr kumimoji="1"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6 </a:t>
            </a:r>
            <a:r>
              <a:rPr kumimoji="1" lang="en-US" b="1" dirty="0">
                <a:latin typeface="Arial" panose="020B0604020202020204" pitchFamily="34" charset="0"/>
                <a:cs typeface="Arial" panose="020B0604020202020204" pitchFamily="34" charset="0"/>
              </a:rPr>
              <a:t>: 3 =	  </a:t>
            </a:r>
            <a:r>
              <a:rPr kumimoji="1"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	  3 </a:t>
            </a:r>
            <a:r>
              <a:rPr kumimoji="1" lang="en-US" b="1" dirty="0">
                <a:latin typeface="Arial" panose="020B0604020202020204" pitchFamily="34" charset="0"/>
                <a:cs typeface="Arial" panose="020B0604020202020204" pitchFamily="34" charset="0"/>
              </a:rPr>
              <a:t>: 3 = 	 </a:t>
            </a:r>
            <a:r>
              <a:rPr kumimoji="1"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15 </a:t>
            </a:r>
            <a:r>
              <a:rPr kumimoji="1" lang="en-US" b="1" dirty="0">
                <a:latin typeface="Arial" panose="020B0604020202020204" pitchFamily="34" charset="0"/>
                <a:cs typeface="Arial" panose="020B0604020202020204" pitchFamily="34" charset="0"/>
              </a:rPr>
              <a:t>: 3 = </a:t>
            </a:r>
          </a:p>
          <a:p>
            <a:pPr eaLnBrk="0" hangingPunct="0"/>
            <a:r>
              <a:rPr kumimoji="1" lang="en-US" b="1" dirty="0">
                <a:latin typeface="Arial" panose="020B0604020202020204" pitchFamily="34" charset="0"/>
                <a:cs typeface="Arial" panose="020B0604020202020204" pitchFamily="34" charset="0"/>
              </a:rPr>
              <a:t>  9 : 3 =      </a:t>
            </a:r>
            <a:r>
              <a:rPr kumimoji="1"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1" lang="vi-VN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kumimoji="1"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kumimoji="1" lang="en-US" b="1" dirty="0">
                <a:latin typeface="Arial" panose="020B0604020202020204" pitchFamily="34" charset="0"/>
                <a:cs typeface="Arial" panose="020B0604020202020204" pitchFamily="34" charset="0"/>
              </a:rPr>
              <a:t>: 3 =	 </a:t>
            </a:r>
            <a:r>
              <a:rPr kumimoji="1"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30 </a:t>
            </a:r>
            <a:r>
              <a:rPr kumimoji="1" lang="en-US" b="1" dirty="0">
                <a:latin typeface="Arial" panose="020B0604020202020204" pitchFamily="34" charset="0"/>
                <a:cs typeface="Arial" panose="020B0604020202020204" pitchFamily="34" charset="0"/>
              </a:rPr>
              <a:t>: 3 =</a:t>
            </a:r>
          </a:p>
          <a:p>
            <a:pPr eaLnBrk="0" hangingPunct="0"/>
            <a:r>
              <a:rPr kumimoji="1" lang="en-US" b="1" dirty="0">
                <a:latin typeface="Arial" panose="020B0604020202020204" pitchFamily="34" charset="0"/>
                <a:cs typeface="Arial" panose="020B0604020202020204" pitchFamily="34" charset="0"/>
              </a:rPr>
              <a:t>18 : 3 =      </a:t>
            </a:r>
            <a:r>
              <a:rPr kumimoji="1"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kumimoji="1" lang="vi-VN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   </a:t>
            </a:r>
            <a:r>
              <a:rPr kumimoji="1"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21 </a:t>
            </a:r>
            <a:r>
              <a:rPr kumimoji="1" lang="en-US" b="1" dirty="0">
                <a:latin typeface="Arial" panose="020B0604020202020204" pitchFamily="34" charset="0"/>
                <a:cs typeface="Arial" panose="020B0604020202020204" pitchFamily="34" charset="0"/>
              </a:rPr>
              <a:t>: 3 =	 </a:t>
            </a:r>
            <a:r>
              <a:rPr kumimoji="1"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	24 </a:t>
            </a:r>
            <a:r>
              <a:rPr kumimoji="1" lang="en-US" b="1" dirty="0">
                <a:latin typeface="Arial" panose="020B0604020202020204" pitchFamily="34" charset="0"/>
                <a:cs typeface="Arial" panose="020B0604020202020204" pitchFamily="34" charset="0"/>
              </a:rPr>
              <a:t>: 3 = </a:t>
            </a:r>
          </a:p>
          <a:p>
            <a:pPr eaLnBrk="0" hangingPunct="0"/>
            <a:r>
              <a:rPr kumimoji="1" lang="en-US" b="1" dirty="0">
                <a:latin typeface="Arial" panose="020B0604020202020204" pitchFamily="34" charset="0"/>
                <a:cs typeface="Arial" panose="020B0604020202020204" pitchFamily="34" charset="0"/>
              </a:rPr>
              <a:t>						</a:t>
            </a:r>
            <a:r>
              <a:rPr kumimoji="1" lang="en-US" b="1" dirty="0" smtClean="0">
                <a:latin typeface="Arial" panose="020B0604020202020204" pitchFamily="34" charset="0"/>
                <a:cs typeface="Arial" panose="020B0604020202020204" pitchFamily="34" charset="0"/>
              </a:rPr>
              <a:t>27 </a:t>
            </a:r>
            <a:r>
              <a:rPr kumimoji="1" lang="en-US" b="1" dirty="0">
                <a:latin typeface="Arial" panose="020B0604020202020204" pitchFamily="34" charset="0"/>
                <a:cs typeface="Arial" panose="020B0604020202020204" pitchFamily="34" charset="0"/>
              </a:rPr>
              <a:t>: 3 =	 </a:t>
            </a:r>
          </a:p>
        </p:txBody>
      </p:sp>
      <p:sp>
        <p:nvSpPr>
          <p:cNvPr id="315" name="Rectangle 15"/>
          <p:cNvSpPr>
            <a:spLocks noChangeArrowheads="1"/>
          </p:cNvSpPr>
          <p:nvPr/>
        </p:nvSpPr>
        <p:spPr bwMode="auto">
          <a:xfrm>
            <a:off x="1905000" y="28194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</p:txBody>
      </p:sp>
      <p:sp>
        <p:nvSpPr>
          <p:cNvPr id="316" name="Rectangle 16"/>
          <p:cNvSpPr>
            <a:spLocks noChangeArrowheads="1"/>
          </p:cNvSpPr>
          <p:nvPr/>
        </p:nvSpPr>
        <p:spPr bwMode="auto">
          <a:xfrm>
            <a:off x="1905000" y="3276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17" name="Rectangle 18"/>
          <p:cNvSpPr>
            <a:spLocks noChangeArrowheads="1"/>
          </p:cNvSpPr>
          <p:nvPr/>
        </p:nvSpPr>
        <p:spPr bwMode="auto">
          <a:xfrm>
            <a:off x="4648200" y="3778468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</p:txBody>
      </p:sp>
      <p:sp>
        <p:nvSpPr>
          <p:cNvPr id="320" name="Rectangle 23"/>
          <p:cNvSpPr>
            <a:spLocks noChangeArrowheads="1"/>
          </p:cNvSpPr>
          <p:nvPr/>
        </p:nvSpPr>
        <p:spPr bwMode="auto">
          <a:xfrm>
            <a:off x="1905000" y="3791604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</p:txBody>
      </p:sp>
      <p:sp>
        <p:nvSpPr>
          <p:cNvPr id="321" name="Rectangle 30"/>
          <p:cNvSpPr>
            <a:spLocks noChangeArrowheads="1"/>
          </p:cNvSpPr>
          <p:nvPr/>
        </p:nvSpPr>
        <p:spPr bwMode="auto">
          <a:xfrm>
            <a:off x="4648200" y="27432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22" name="Rectangle 36"/>
          <p:cNvSpPr>
            <a:spLocks noChangeArrowheads="1"/>
          </p:cNvSpPr>
          <p:nvPr/>
        </p:nvSpPr>
        <p:spPr bwMode="auto">
          <a:xfrm>
            <a:off x="7543800" y="42672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</p:txBody>
      </p:sp>
      <p:sp>
        <p:nvSpPr>
          <p:cNvPr id="325" name="Rectangle 43"/>
          <p:cNvSpPr>
            <a:spLocks noChangeArrowheads="1"/>
          </p:cNvSpPr>
          <p:nvPr/>
        </p:nvSpPr>
        <p:spPr bwMode="auto">
          <a:xfrm>
            <a:off x="4648200" y="3276600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</p:txBody>
      </p:sp>
      <p:sp>
        <p:nvSpPr>
          <p:cNvPr id="326" name="Rectangle 44"/>
          <p:cNvSpPr>
            <a:spLocks noChangeArrowheads="1"/>
          </p:cNvSpPr>
          <p:nvPr/>
        </p:nvSpPr>
        <p:spPr bwMode="auto">
          <a:xfrm>
            <a:off x="7543800" y="3775838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</p:txBody>
      </p:sp>
      <p:sp>
        <p:nvSpPr>
          <p:cNvPr id="327" name="Rectangle 45"/>
          <p:cNvSpPr>
            <a:spLocks noChangeArrowheads="1"/>
          </p:cNvSpPr>
          <p:nvPr/>
        </p:nvSpPr>
        <p:spPr bwMode="auto">
          <a:xfrm>
            <a:off x="6934200" y="3247698"/>
            <a:ext cx="1600200" cy="68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  <p:sp>
        <p:nvSpPr>
          <p:cNvPr id="328" name="Rectangle 46"/>
          <p:cNvSpPr>
            <a:spLocks noChangeArrowheads="1"/>
          </p:cNvSpPr>
          <p:nvPr/>
        </p:nvSpPr>
        <p:spPr bwMode="auto">
          <a:xfrm>
            <a:off x="7467600" y="2810774"/>
            <a:ext cx="457200" cy="533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wrap="none" anchor="ctr"/>
          <a:lstStyle/>
          <a:p>
            <a:pPr algn="ctr"/>
            <a:r>
              <a:rPr lang="en-US" b="1" dirty="0">
                <a:solidFill>
                  <a:srgbClr val="FF33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5</a:t>
            </a: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746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746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9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746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2" dur="500" fill="hold"/>
                                        <p:tgtEl>
                                          <p:spTgt spid="746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7" dur="500" fill="hold"/>
                                        <p:tgtEl>
                                          <p:spTgt spid="746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8" dur="500" fill="hold"/>
                                        <p:tgtEl>
                                          <p:spTgt spid="746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9" fill="hold">
                      <p:stCondLst>
                        <p:cond delay="indefinite"/>
                      </p:stCondLst>
                      <p:childTnLst>
                        <p:par>
                          <p:cTn id="20" fill="hold">
                            <p:stCondLst>
                              <p:cond delay="0"/>
                            </p:stCondLst>
                            <p:childTnLst>
                              <p:par>
                                <p:cTn id="2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3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4" dur="500" fill="hold"/>
                                        <p:tgtEl>
                                          <p:spTgt spid="31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>
                      <p:stCondLst>
                        <p:cond delay="indefinite"/>
                      </p:stCondLst>
                      <p:childTnLst>
                        <p:par>
                          <p:cTn id="26" fill="hold">
                            <p:stCondLst>
                              <p:cond delay="0"/>
                            </p:stCondLst>
                            <p:childTnLst>
                              <p:par>
                                <p:cTn id="2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9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0" dur="500" fill="hold"/>
                                        <p:tgtEl>
                                          <p:spTgt spid="31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31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1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2" dur="500" fill="hold"/>
                                        <p:tgtEl>
                                          <p:spTgt spid="3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3" fill="hold">
                      <p:stCondLst>
                        <p:cond delay="indefinite"/>
                      </p:stCondLst>
                      <p:childTnLst>
                        <p:par>
                          <p:cTn id="44" fill="hold">
                            <p:stCondLst>
                              <p:cond delay="0"/>
                            </p:stCondLst>
                            <p:childTnLst>
                              <p:par>
                                <p:cTn id="4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7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8" dur="500" fill="hold"/>
                                        <p:tgtEl>
                                          <p:spTgt spid="32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3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4" dur="500" fill="hold"/>
                                        <p:tgtEl>
                                          <p:spTgt spid="325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31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5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6" dur="500" fill="hold"/>
                                        <p:tgtEl>
                                          <p:spTgt spid="32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7" fill="hold">
                      <p:stCondLst>
                        <p:cond delay="indefinite"/>
                      </p:stCondLst>
                      <p:childTnLst>
                        <p:par>
                          <p:cTn id="68" fill="hold">
                            <p:stCondLst>
                              <p:cond delay="0"/>
                            </p:stCondLst>
                            <p:childTnLst>
                              <p:par>
                                <p:cTn id="6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1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2" dur="500" fill="hold"/>
                                        <p:tgtEl>
                                          <p:spTgt spid="32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3" fill="hold">
                      <p:stCondLst>
                        <p:cond delay="indefinite"/>
                      </p:stCondLst>
                      <p:childTnLst>
                        <p:par>
                          <p:cTn id="74" fill="hold">
                            <p:stCondLst>
                              <p:cond delay="0"/>
                            </p:stCondLst>
                            <p:childTnLst>
                              <p:par>
                                <p:cTn id="7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7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78" dur="500" fill="hold"/>
                                        <p:tgtEl>
                                          <p:spTgt spid="326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9" fill="hold">
                      <p:stCondLst>
                        <p:cond delay="indefinite"/>
                      </p:stCondLst>
                      <p:childTnLst>
                        <p:par>
                          <p:cTn id="80" fill="hold">
                            <p:stCondLst>
                              <p:cond delay="0"/>
                            </p:stCondLst>
                            <p:childTnLst>
                              <p:par>
                                <p:cTn id="8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8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83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4" dur="500" fill="hold"/>
                                        <p:tgtEl>
                                          <p:spTgt spid="32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467" grpId="0"/>
      <p:bldP spid="7468" grpId="0" animBg="1"/>
      <p:bldP spid="7469" grpId="0"/>
      <p:bldP spid="314" grpId="0"/>
      <p:bldP spid="315" grpId="0"/>
      <p:bldP spid="316" grpId="0"/>
      <p:bldP spid="317" grpId="0"/>
      <p:bldP spid="320" grpId="0"/>
      <p:bldP spid="321" grpId="0"/>
      <p:bldP spid="322" grpId="0"/>
      <p:bldP spid="325" grpId="0"/>
      <p:bldP spid="326" grpId="0"/>
      <p:bldP spid="327" grpId="0"/>
      <p:bldP spid="328" grpId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491" name="AutoShape 299"/>
          <p:cNvSpPr>
            <a:spLocks noChangeArrowheads="1"/>
          </p:cNvSpPr>
          <p:nvPr/>
        </p:nvSpPr>
        <p:spPr bwMode="auto">
          <a:xfrm>
            <a:off x="42333" y="183201"/>
            <a:ext cx="2057400" cy="936300"/>
          </a:xfrm>
          <a:custGeom>
            <a:avLst/>
            <a:gdLst>
              <a:gd name="T0" fmla="*/ 2147483647 w 21600"/>
              <a:gd name="T1" fmla="*/ 1041735506 h 21600"/>
              <a:gd name="T2" fmla="*/ 2147483647 w 21600"/>
              <a:gd name="T3" fmla="*/ 2083471057 h 21600"/>
              <a:gd name="T4" fmla="*/ 0 w 21600"/>
              <a:gd name="T5" fmla="*/ 1041735506 h 21600"/>
              <a:gd name="T6" fmla="*/ 2147483647 w 21600"/>
              <a:gd name="T7" fmla="*/ 0 h 21600"/>
              <a:gd name="T8" fmla="*/ 0 60000 65536"/>
              <a:gd name="T9" fmla="*/ 5898240 60000 65536"/>
              <a:gd name="T10" fmla="*/ 11796480 60000 65536"/>
              <a:gd name="T11" fmla="*/ 17694720 60000 65536"/>
              <a:gd name="T12" fmla="*/ 5400 w 21600"/>
              <a:gd name="T13" fmla="*/ 5400 h 21600"/>
              <a:gd name="T14" fmla="*/ 16200 w 21600"/>
              <a:gd name="T15" fmla="*/ 16200 h 21600"/>
            </a:gdLst>
            <a:ahLst/>
            <a:cxnLst>
              <a:cxn ang="T8">
                <a:pos x="T0" y="T1"/>
              </a:cxn>
              <a:cxn ang="T9">
                <a:pos x="T2" y="T3"/>
              </a:cxn>
              <a:cxn ang="T10">
                <a:pos x="T4" y="T5"/>
              </a:cxn>
              <a:cxn ang="T11">
                <a:pos x="T6" y="T7"/>
              </a:cxn>
            </a:cxnLst>
            <a:rect l="T12" t="T13" r="T14" b="T15"/>
            <a:pathLst>
              <a:path w="21600" h="21600">
                <a:moveTo>
                  <a:pt x="5400" y="5400"/>
                </a:moveTo>
                <a:lnTo>
                  <a:pt x="9739" y="5400"/>
                </a:lnTo>
                <a:lnTo>
                  <a:pt x="8100" y="5400"/>
                </a:lnTo>
                <a:lnTo>
                  <a:pt x="10800" y="0"/>
                </a:lnTo>
                <a:lnTo>
                  <a:pt x="13500" y="5400"/>
                </a:lnTo>
                <a:lnTo>
                  <a:pt x="11861" y="5400"/>
                </a:lnTo>
                <a:lnTo>
                  <a:pt x="16200" y="5400"/>
                </a:lnTo>
                <a:lnTo>
                  <a:pt x="16200" y="9739"/>
                </a:lnTo>
                <a:lnTo>
                  <a:pt x="16200" y="8100"/>
                </a:lnTo>
                <a:lnTo>
                  <a:pt x="21600" y="10800"/>
                </a:lnTo>
                <a:lnTo>
                  <a:pt x="16200" y="13500"/>
                </a:lnTo>
                <a:lnTo>
                  <a:pt x="16200" y="11861"/>
                </a:lnTo>
                <a:lnTo>
                  <a:pt x="16200" y="16200"/>
                </a:lnTo>
                <a:lnTo>
                  <a:pt x="11861" y="16200"/>
                </a:lnTo>
                <a:lnTo>
                  <a:pt x="13500" y="16200"/>
                </a:lnTo>
                <a:lnTo>
                  <a:pt x="10800" y="21600"/>
                </a:lnTo>
                <a:lnTo>
                  <a:pt x="8100" y="16200"/>
                </a:lnTo>
                <a:lnTo>
                  <a:pt x="9739" y="16200"/>
                </a:lnTo>
                <a:lnTo>
                  <a:pt x="5400" y="16200"/>
                </a:lnTo>
                <a:lnTo>
                  <a:pt x="5400" y="11861"/>
                </a:lnTo>
                <a:lnTo>
                  <a:pt x="5400" y="13500"/>
                </a:lnTo>
                <a:lnTo>
                  <a:pt x="0" y="10800"/>
                </a:lnTo>
                <a:lnTo>
                  <a:pt x="5400" y="8100"/>
                </a:lnTo>
                <a:lnTo>
                  <a:pt x="5400" y="9739"/>
                </a:lnTo>
                <a:lnTo>
                  <a:pt x="5400" y="5400"/>
                </a:lnTo>
                <a:close/>
              </a:path>
            </a:pathLst>
          </a:custGeom>
          <a:solidFill>
            <a:srgbClr val="00FF00"/>
          </a:solidFill>
          <a:ln w="9525">
            <a:solidFill>
              <a:schemeClr val="tx1"/>
            </a:solidFill>
            <a:miter lim="800000"/>
            <a:headEnd/>
            <a:tailEnd/>
          </a:ln>
          <a:effectLst/>
          <a:extLs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none" anchor="ctr"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2" name="Text Box 300"/>
          <p:cNvSpPr txBox="1">
            <a:spLocks noChangeArrowheads="1"/>
          </p:cNvSpPr>
          <p:nvPr/>
        </p:nvSpPr>
        <p:spPr bwMode="auto">
          <a:xfrm>
            <a:off x="423333" y="304069"/>
            <a:ext cx="1447800" cy="660400"/>
          </a:xfrm>
          <a:prstGeom prst="rect">
            <a:avLst/>
          </a:prstGeom>
          <a:noFill/>
          <a:ln w="19050">
            <a:noFill/>
            <a:miter lim="800000"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ctr"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200" b="1" u="sng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</a:p>
        </p:txBody>
      </p:sp>
      <p:sp>
        <p:nvSpPr>
          <p:cNvPr id="8493" name="Text Box 301"/>
          <p:cNvSpPr txBox="1">
            <a:spLocks noChangeArrowheads="1"/>
          </p:cNvSpPr>
          <p:nvPr/>
        </p:nvSpPr>
        <p:spPr bwMode="auto">
          <a:xfrm>
            <a:off x="2023533" y="201223"/>
            <a:ext cx="7112000" cy="107721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just"/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Có 24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chia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đều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thành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3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̉.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Hỏi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mỗi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̉ có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mấy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200" dirty="0" smtClean="0"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2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4" name="Text Box 302"/>
          <p:cNvSpPr txBox="1">
            <a:spLocks noChangeArrowheads="1"/>
          </p:cNvSpPr>
          <p:nvPr/>
        </p:nvSpPr>
        <p:spPr bwMode="auto">
          <a:xfrm>
            <a:off x="762001" y="2514599"/>
            <a:ext cx="20574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>
                <a:solidFill>
                  <a:srgbClr val="662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Tóm</a:t>
            </a:r>
            <a:r>
              <a:rPr lang="en-US" sz="3200" b="1" u="sng" dirty="0">
                <a:solidFill>
                  <a:srgbClr val="662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 smtClean="0">
                <a:solidFill>
                  <a:srgbClr val="662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tắt</a:t>
            </a:r>
            <a:r>
              <a:rPr lang="en-US" sz="3200" b="1" dirty="0" smtClean="0">
                <a:solidFill>
                  <a:srgbClr val="662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</a:t>
            </a:r>
            <a:endParaRPr lang="en-US" sz="3200" b="1" dirty="0">
              <a:solidFill>
                <a:srgbClr val="6621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5" name="Text Box 303"/>
          <p:cNvSpPr txBox="1">
            <a:spLocks noChangeArrowheads="1"/>
          </p:cNvSpPr>
          <p:nvPr/>
        </p:nvSpPr>
        <p:spPr bwMode="auto">
          <a:xfrm>
            <a:off x="76200" y="3094037"/>
            <a:ext cx="4038601" cy="124649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</a:t>
            </a:r>
            <a:r>
              <a:rPr lang="vi-VN" sz="3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ổ : 24 </a:t>
            </a:r>
            <a:r>
              <a:rPr lang="en-US" sz="3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3000" b="1" dirty="0" smtClean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eaLnBrk="1" hangingPunct="1">
              <a:spcBef>
                <a:spcPct val="50000"/>
              </a:spcBef>
            </a:pP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 </a:t>
            </a:r>
            <a:r>
              <a:rPr lang="vi-VN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tổ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: … </a:t>
            </a:r>
            <a:r>
              <a:rPr lang="en-US" sz="3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7" name="Text Box 305"/>
          <p:cNvSpPr txBox="1">
            <a:spLocks noChangeArrowheads="1"/>
          </p:cNvSpPr>
          <p:nvPr/>
        </p:nvSpPr>
        <p:spPr bwMode="auto">
          <a:xfrm>
            <a:off x="5867400" y="2438399"/>
            <a:ext cx="1828800" cy="57943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 algn="ctr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sng" dirty="0" err="1" smtClean="0">
                <a:solidFill>
                  <a:srgbClr val="662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Bài</a:t>
            </a:r>
            <a:r>
              <a:rPr lang="en-US" sz="3200" b="1" u="sng" dirty="0" smtClean="0">
                <a:solidFill>
                  <a:srgbClr val="662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u="sng" dirty="0" err="1" smtClean="0">
                <a:solidFill>
                  <a:srgbClr val="6621AB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giải</a:t>
            </a:r>
            <a:endParaRPr lang="en-US" sz="3200" b="1" u="sng" dirty="0">
              <a:solidFill>
                <a:srgbClr val="6621AB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498" name="Text Box 306"/>
          <p:cNvSpPr txBox="1">
            <a:spLocks noChangeArrowheads="1"/>
          </p:cNvSpPr>
          <p:nvPr/>
        </p:nvSpPr>
        <p:spPr bwMode="auto">
          <a:xfrm>
            <a:off x="3581399" y="3094037"/>
            <a:ext cx="5554133" cy="19389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000" b="1" dirty="0" err="1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mỗi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̉ có là:</a:t>
            </a:r>
          </a:p>
          <a:p>
            <a:pPr eaLnBrk="1" hangingPunct="1">
              <a:spcBef>
                <a:spcPct val="50000"/>
              </a:spcBef>
            </a:pP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24 : 3 = 8 (</a:t>
            </a:r>
            <a:r>
              <a:rPr lang="en-US" sz="3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)</a:t>
            </a:r>
          </a:p>
          <a:p>
            <a:pPr eaLnBrk="1" hangingPunct="1">
              <a:spcBef>
                <a:spcPct val="50000"/>
              </a:spcBef>
            </a:pPr>
            <a:r>
              <a:rPr lang="en-US" sz="30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	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 </a:t>
            </a:r>
            <a:r>
              <a:rPr lang="en-US" sz="3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Đáp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sô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́: 8 </a:t>
            </a:r>
            <a:r>
              <a:rPr lang="en-US" sz="3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học</a:t>
            </a:r>
            <a:r>
              <a:rPr lang="en-US" sz="30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sinh</a:t>
            </a:r>
            <a:endParaRPr lang="en-US" sz="30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8501" name="Line 309"/>
          <p:cNvSpPr>
            <a:spLocks noChangeShapeType="1"/>
          </p:cNvSpPr>
          <p:nvPr/>
        </p:nvSpPr>
        <p:spPr bwMode="auto">
          <a:xfrm>
            <a:off x="3581400" y="2370135"/>
            <a:ext cx="0" cy="2637609"/>
          </a:xfrm>
          <a:prstGeom prst="line">
            <a:avLst/>
          </a:prstGeom>
          <a:noFill/>
          <a:ln w="63500">
            <a:solidFill>
              <a:srgbClr val="C00000"/>
            </a:solidFill>
            <a:round/>
            <a:headEnd/>
            <a:tailEnd/>
          </a:ln>
          <a:effectLst/>
          <a:extLst>
            <a:ext uri="{909E8E84-426E-40DD-AFC4-6F175D3DCCD1}">
              <a14:hiddenFill xmlns:a14="http://schemas.microsoft.com/office/drawing/2010/main">
                <a:noFill/>
              </a14:hiddenFill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/>
          <a:lstStyle/>
          <a:p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cxnSp>
        <p:nvCxnSpPr>
          <p:cNvPr id="3" name="Straight Connector 2"/>
          <p:cNvCxnSpPr/>
          <p:nvPr/>
        </p:nvCxnSpPr>
        <p:spPr>
          <a:xfrm>
            <a:off x="2819401" y="717664"/>
            <a:ext cx="61721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cxnSp>
        <p:nvCxnSpPr>
          <p:cNvPr id="17" name="Straight Connector 16"/>
          <p:cNvCxnSpPr/>
          <p:nvPr/>
        </p:nvCxnSpPr>
        <p:spPr>
          <a:xfrm>
            <a:off x="2819401" y="1216852"/>
            <a:ext cx="4190999" cy="0"/>
          </a:xfrm>
          <a:prstGeom prst="line">
            <a:avLst/>
          </a:prstGeom>
          <a:ln w="28575">
            <a:solidFill>
              <a:srgbClr val="FF0000"/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49" presetClass="entr" presetSubtype="0" de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500" fill="hold"/>
                                        <p:tgtEl>
                                          <p:spTgt spid="849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500" fill="hold"/>
                                        <p:tgtEl>
                                          <p:spTgt spid="849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500" fill="hold"/>
                                        <p:tgtEl>
                                          <p:spTgt spid="849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84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49" presetClass="entr" presetSubtype="0" decel="10000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3" dur="500" fill="hold"/>
                                        <p:tgtEl>
                                          <p:spTgt spid="849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500" fill="hold"/>
                                        <p:tgtEl>
                                          <p:spTgt spid="849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5" dur="500" fill="hold"/>
                                        <p:tgtEl>
                                          <p:spTgt spid="849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36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84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7" fill="hold">
                      <p:stCondLst>
                        <p:cond delay="indefinite"/>
                      </p:stCondLst>
                      <p:childTnLst>
                        <p:par>
                          <p:cTn id="18" fill="hold">
                            <p:stCondLst>
                              <p:cond delay="0"/>
                            </p:stCondLst>
                            <p:childTnLst>
                              <p:par>
                                <p:cTn id="1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1" dur="500" fill="hold"/>
                                        <p:tgtEl>
                                          <p:spTgt spid="8493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2" dur="500" fill="hold"/>
                                        <p:tgtEl>
                                          <p:spTgt spid="8493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8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5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5" dur="500" fill="hold"/>
                                        <p:tgtEl>
                                          <p:spTgt spid="849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6" dur="500" fill="hold"/>
                                        <p:tgtEl>
                                          <p:spTgt spid="849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3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9" dur="500" fill="hold"/>
                                        <p:tgtEl>
                                          <p:spTgt spid="8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0" dur="500" fill="hold"/>
                                        <p:tgtEl>
                                          <p:spTgt spid="849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1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8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849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5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850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850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8497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8497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7" presetID="2" presetClass="entr" presetSubtype="4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4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9" dur="500" fill="hold"/>
                                        <p:tgtEl>
                                          <p:spTgt spid="8498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0" dur="500" fill="hold"/>
                                        <p:tgtEl>
                                          <p:spTgt spid="8498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8491" grpId="0" animBg="1"/>
      <p:bldP spid="8492" grpId="0"/>
      <p:bldP spid="8493" grpId="0"/>
      <p:bldP spid="8494" grpId="0"/>
      <p:bldP spid="8495" grpId="0" uiExpand="1" build="p" bldLvl="5"/>
      <p:bldP spid="8497" grpId="0"/>
      <p:bldP spid="8498" grpId="0"/>
      <p:bldP spid="8501" grpId="0" animBg="1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" name="Table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310957057"/>
              </p:ext>
            </p:extLst>
          </p:nvPr>
        </p:nvGraphicFramePr>
        <p:xfrm>
          <a:off x="152400" y="1371600"/>
          <a:ext cx="8534399" cy="2743200"/>
        </p:xfrm>
        <a:graphic>
          <a:graphicData uri="http://schemas.openxmlformats.org/drawingml/2006/table">
            <a:tbl>
              <a:tblPr firstRow="1" bandRow="1">
                <a:tableStyleId>{5940675A-B579-460E-94D1-54222C63F5DA}</a:tableStyleId>
              </a:tblPr>
              <a:tblGrid>
                <a:gridCol w="1395049"/>
                <a:gridCol w="820615"/>
                <a:gridCol w="902676"/>
                <a:gridCol w="902676"/>
                <a:gridCol w="902676"/>
                <a:gridCol w="902676"/>
                <a:gridCol w="811497"/>
                <a:gridCol w="948267"/>
                <a:gridCol w="948267"/>
              </a:tblGrid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n-lt"/>
                        </a:rPr>
                        <a:t>Số</a:t>
                      </a:r>
                      <a:r>
                        <a:rPr lang="vi-VN" sz="2400" b="1" baseline="0" dirty="0" smtClean="0">
                          <a:latin typeface="+mn-lt"/>
                        </a:rPr>
                        <a:t> bị chia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n-lt"/>
                        </a:rPr>
                        <a:t>12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n-lt"/>
                        </a:rPr>
                        <a:t>21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n-lt"/>
                        </a:rPr>
                        <a:t>27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n-lt"/>
                        </a:rPr>
                        <a:t>30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n-lt"/>
                        </a:rPr>
                        <a:t>3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n-lt"/>
                        </a:rPr>
                        <a:t>15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n-lt"/>
                        </a:rPr>
                        <a:t>24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n-lt"/>
                        </a:rPr>
                        <a:t>18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n-lt"/>
                        </a:rPr>
                        <a:t>Số</a:t>
                      </a:r>
                      <a:r>
                        <a:rPr lang="vi-VN" sz="2400" b="1" baseline="0" dirty="0" smtClean="0">
                          <a:latin typeface="+mn-lt"/>
                        </a:rPr>
                        <a:t> chia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n-lt"/>
                        </a:rPr>
                        <a:t>3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n-lt"/>
                        </a:rPr>
                        <a:t>3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n-lt"/>
                        </a:rPr>
                        <a:t>3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n-lt"/>
                        </a:rPr>
                        <a:t>3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n-lt"/>
                        </a:rPr>
                        <a:t>3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n-lt"/>
                        </a:rPr>
                        <a:t>3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n-lt"/>
                        </a:rPr>
                        <a:t>3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n-lt"/>
                        </a:rPr>
                        <a:t>3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</a:tr>
              <a:tr h="914400">
                <a:tc>
                  <a:txBody>
                    <a:bodyPr/>
                    <a:lstStyle/>
                    <a:p>
                      <a:pPr algn="ctr"/>
                      <a:r>
                        <a:rPr lang="vi-VN" sz="2400" b="1" dirty="0" smtClean="0">
                          <a:latin typeface="+mn-lt"/>
                        </a:rPr>
                        <a:t>Thương</a:t>
                      </a:r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pPr algn="ctr"/>
                      <a:endParaRPr lang="en-US" sz="2400" b="1" dirty="0">
                        <a:latin typeface="+mn-lt"/>
                      </a:endParaRPr>
                    </a:p>
                  </a:txBody>
                  <a:tcPr/>
                </a:tc>
              </a:tr>
            </a:tbl>
          </a:graphicData>
        </a:graphic>
      </p:graphicFrame>
      <p:sp>
        <p:nvSpPr>
          <p:cNvPr id="3" name="TextBox 2"/>
          <p:cNvSpPr txBox="1"/>
          <p:nvPr/>
        </p:nvSpPr>
        <p:spPr>
          <a:xfrm>
            <a:off x="139027" y="457200"/>
            <a:ext cx="1842171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dirty="0" smtClean="0">
                <a:latin typeface="+mn-lt"/>
              </a:rPr>
              <a:t>Bài 3: Số?</a:t>
            </a:r>
            <a:endParaRPr lang="en-US" dirty="0">
              <a:latin typeface="+mn-lt"/>
            </a:endParaRPr>
          </a:p>
        </p:txBody>
      </p:sp>
      <p:sp>
        <p:nvSpPr>
          <p:cNvPr id="4" name="TextBox 3"/>
          <p:cNvSpPr txBox="1"/>
          <p:nvPr/>
        </p:nvSpPr>
        <p:spPr>
          <a:xfrm>
            <a:off x="1981198" y="320040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  <a:latin typeface="+mn-lt"/>
              </a:rPr>
              <a:t>4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3581398" y="320040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+mn-lt"/>
              </a:rPr>
              <a:t>9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6" name="TextBox 5"/>
          <p:cNvSpPr txBox="1"/>
          <p:nvPr/>
        </p:nvSpPr>
        <p:spPr>
          <a:xfrm>
            <a:off x="4419598" y="3200401"/>
            <a:ext cx="585417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 smtClean="0">
                <a:solidFill>
                  <a:srgbClr val="FF0000"/>
                </a:solidFill>
                <a:latin typeface="+mn-lt"/>
              </a:rPr>
              <a:t>10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7" name="TextBox 6"/>
          <p:cNvSpPr txBox="1"/>
          <p:nvPr/>
        </p:nvSpPr>
        <p:spPr>
          <a:xfrm>
            <a:off x="5274596" y="320040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+mn-lt"/>
              </a:rPr>
              <a:t>1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8" name="TextBox 7"/>
          <p:cNvSpPr txBox="1"/>
          <p:nvPr/>
        </p:nvSpPr>
        <p:spPr>
          <a:xfrm>
            <a:off x="6019798" y="320040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+mn-lt"/>
              </a:rPr>
              <a:t>5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9" name="TextBox 8"/>
          <p:cNvSpPr txBox="1"/>
          <p:nvPr/>
        </p:nvSpPr>
        <p:spPr>
          <a:xfrm>
            <a:off x="6857998" y="320040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+mn-lt"/>
              </a:rPr>
              <a:t>8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0" name="TextBox 9"/>
          <p:cNvSpPr txBox="1"/>
          <p:nvPr/>
        </p:nvSpPr>
        <p:spPr>
          <a:xfrm>
            <a:off x="7772398" y="320040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+mn-lt"/>
              </a:rPr>
              <a:t>6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  <p:sp>
        <p:nvSpPr>
          <p:cNvPr id="11" name="TextBox 10"/>
          <p:cNvSpPr txBox="1"/>
          <p:nvPr/>
        </p:nvSpPr>
        <p:spPr>
          <a:xfrm>
            <a:off x="2683796" y="3200401"/>
            <a:ext cx="385042" cy="52322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vi-VN" b="1" dirty="0">
                <a:solidFill>
                  <a:srgbClr val="FF0000"/>
                </a:solidFill>
                <a:latin typeface="+mn-lt"/>
              </a:rPr>
              <a:t>7</a:t>
            </a:r>
            <a:endParaRPr lang="en-US" b="1" dirty="0">
              <a:solidFill>
                <a:srgbClr val="FF0000"/>
              </a:solidFill>
              <a:latin typeface="+mn-lt"/>
            </a:endParaRPr>
          </a:p>
        </p:txBody>
      </p:sp>
    </p:spTree>
    <p:extLst>
      <p:ext uri="{BB962C8B-B14F-4D97-AF65-F5344CB8AC3E}">
        <p14:creationId xmlns:p14="http://schemas.microsoft.com/office/powerpoint/2010/main" val="323090713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5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5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5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5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5" grpId="0"/>
      <p:bldP spid="6" grpId="0"/>
      <p:bldP spid="7" grpId="0"/>
      <p:bldP spid="8" grpId="0"/>
      <p:bldP spid="9" grpId="0"/>
      <p:bldP spid="10" grpId="0"/>
      <p:bldP spid="11" grpId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914400" y="152400"/>
            <a:ext cx="6972300" cy="830997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150000"/>
              </a:lnSpc>
            </a:pPr>
            <a:r>
              <a:rPr lang="en-GB" altLang="en-US" sz="32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GB" altLang="en-US" sz="3200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TǨn</a:t>
            </a:r>
            <a:r>
              <a:rPr lang="en-GB" altLang="en-US" sz="3200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2357436" y="1066800"/>
            <a:ext cx="4429125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GB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MŎ </a:t>
            </a:r>
            <a:r>
              <a:rPr lang="el-GR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ι</a:t>
            </a:r>
            <a:r>
              <a:rPr lang="en-GB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ần</a:t>
            </a:r>
            <a:r>
              <a:rPr lang="en-GB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GB" altLang="en-US" sz="3200" b="1" dirty="0" err="1">
                <a:solidFill>
                  <a:srgbClr val="FFFF00"/>
                </a:solidFill>
                <a:latin typeface="HP001 4 hàng" panose="020B0603050302020204" pitchFamily="34" charset="0"/>
              </a:rPr>
              <a:t>ba</a:t>
            </a:r>
            <a:r>
              <a:rPr lang="en-GB" altLang="en-US" sz="3200" b="1" dirty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4084533939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" name="Rectangle 23"/>
          <p:cNvSpPr/>
          <p:nvPr/>
        </p:nvSpPr>
        <p:spPr>
          <a:xfrm>
            <a:off x="228600" y="2331720"/>
            <a:ext cx="2057400" cy="21031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 Box 2"/>
          <p:cNvSpPr txBox="1">
            <a:spLocks noChangeArrowheads="1"/>
          </p:cNvSpPr>
          <p:nvPr/>
        </p:nvSpPr>
        <p:spPr bwMode="auto">
          <a:xfrm>
            <a:off x="2444749" y="1446217"/>
            <a:ext cx="6476999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2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Chia hình vuông thành </a:t>
            </a:r>
            <a:r>
              <a:rPr lang="en-US" sz="3200" u="none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vi-VN" sz="32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phần bằng nhau</a:t>
            </a:r>
            <a:r>
              <a:rPr lang="en-US" sz="32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5" name="Text Box 3"/>
          <p:cNvSpPr txBox="1">
            <a:spLocks noChangeArrowheads="1"/>
          </p:cNvSpPr>
          <p:nvPr/>
        </p:nvSpPr>
        <p:spPr bwMode="auto">
          <a:xfrm>
            <a:off x="2438400" y="2993262"/>
            <a:ext cx="6934200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32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Lấy một phần, được </a:t>
            </a:r>
            <a:r>
              <a:rPr lang="vi-VN" sz="3200" u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 phần </a:t>
            </a:r>
            <a:r>
              <a:rPr lang="en-US" sz="3200" u="none" dirty="0" err="1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vi-VN" sz="3200" u="none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vi-VN" sz="32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hình vuông</a:t>
            </a:r>
            <a:r>
              <a:rPr lang="en-US" sz="32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.</a:t>
            </a:r>
            <a:endParaRPr lang="en-US" sz="32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6" name="Rectangle 5"/>
          <p:cNvSpPr>
            <a:spLocks noChangeArrowheads="1"/>
          </p:cNvSpPr>
          <p:nvPr/>
        </p:nvSpPr>
        <p:spPr bwMode="auto">
          <a:xfrm>
            <a:off x="2590800" y="4530873"/>
            <a:ext cx="5410200" cy="83820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none" anchor="ctr"/>
          <a:lstStyle/>
          <a:p>
            <a:pPr eaLnBrk="0" hangingPunct="0"/>
            <a:r>
              <a:rPr lang="vi-VN" sz="32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Một phần </a:t>
            </a:r>
            <a:r>
              <a:rPr lang="en-US" sz="3200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vi-VN" sz="3200" u="none" dirty="0" smtClean="0">
                <a:latin typeface="Arial" panose="020B0604020202020204" pitchFamily="34" charset="0"/>
                <a:cs typeface="Arial" panose="020B0604020202020204" pitchFamily="34" charset="0"/>
              </a:rPr>
              <a:t> viết là :</a:t>
            </a:r>
            <a:endParaRPr lang="en-US" sz="3200" u="none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7" name="Text Box 6"/>
          <p:cNvSpPr txBox="1">
            <a:spLocks noChangeArrowheads="1"/>
          </p:cNvSpPr>
          <p:nvPr/>
        </p:nvSpPr>
        <p:spPr bwMode="auto">
          <a:xfrm>
            <a:off x="6400800" y="4434770"/>
            <a:ext cx="476250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</p:txBody>
      </p:sp>
      <p:sp>
        <p:nvSpPr>
          <p:cNvPr id="38" name="Text Box 7"/>
          <p:cNvSpPr txBox="1">
            <a:spLocks noChangeArrowheads="1"/>
          </p:cNvSpPr>
          <p:nvPr/>
        </p:nvSpPr>
        <p:spPr bwMode="auto">
          <a:xfrm>
            <a:off x="6400800" y="4971194"/>
            <a:ext cx="379412" cy="646331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>
              <a:spcBef>
                <a:spcPct val="50000"/>
              </a:spcBef>
            </a:pPr>
            <a:r>
              <a:rPr lang="en-US" sz="3600" u="none" dirty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</p:txBody>
      </p:sp>
      <p:sp>
        <p:nvSpPr>
          <p:cNvPr id="39" name="Line 8"/>
          <p:cNvSpPr>
            <a:spLocks noChangeShapeType="1"/>
          </p:cNvSpPr>
          <p:nvPr/>
        </p:nvSpPr>
        <p:spPr bwMode="auto">
          <a:xfrm>
            <a:off x="6438900" y="5009294"/>
            <a:ext cx="388938" cy="0"/>
          </a:xfrm>
          <a:prstGeom prst="line">
            <a:avLst/>
          </a:prstGeom>
          <a:noFill/>
          <a:ln w="28575">
            <a:solidFill>
              <a:srgbClr val="FF0000"/>
            </a:solidFill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 sz="360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2" name="Rectangle 21"/>
          <p:cNvSpPr/>
          <p:nvPr/>
        </p:nvSpPr>
        <p:spPr>
          <a:xfrm>
            <a:off x="914400" y="2331720"/>
            <a:ext cx="685800" cy="21031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5" name="Rectangle 24"/>
          <p:cNvSpPr/>
          <p:nvPr/>
        </p:nvSpPr>
        <p:spPr>
          <a:xfrm>
            <a:off x="228600" y="2331720"/>
            <a:ext cx="685800" cy="2103120"/>
          </a:xfrm>
          <a:prstGeom prst="rect">
            <a:avLst/>
          </a:prstGeom>
          <a:solidFill>
            <a:schemeClr val="bg1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1" name="Rectangle 20"/>
          <p:cNvSpPr/>
          <p:nvPr/>
        </p:nvSpPr>
        <p:spPr>
          <a:xfrm>
            <a:off x="228600" y="2331720"/>
            <a:ext cx="685800" cy="2103120"/>
          </a:xfrm>
          <a:prstGeom prst="rect">
            <a:avLst/>
          </a:prstGeom>
          <a:solidFill>
            <a:srgbClr val="0070C0"/>
          </a:solidFill>
          <a:ln w="38100">
            <a:solidFill>
              <a:srgbClr val="00B0F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43" name="Group 39"/>
          <p:cNvGrpSpPr>
            <a:grpSpLocks/>
          </p:cNvGrpSpPr>
          <p:nvPr/>
        </p:nvGrpSpPr>
        <p:grpSpPr bwMode="auto">
          <a:xfrm>
            <a:off x="400050" y="2788921"/>
            <a:ext cx="514350" cy="1004888"/>
            <a:chOff x="816" y="1495"/>
            <a:chExt cx="324" cy="633"/>
          </a:xfrm>
        </p:grpSpPr>
        <p:sp>
          <p:nvSpPr>
            <p:cNvPr id="44" name="Line 13"/>
            <p:cNvSpPr>
              <a:spLocks noChangeShapeType="1"/>
            </p:cNvSpPr>
            <p:nvPr/>
          </p:nvSpPr>
          <p:spPr bwMode="auto">
            <a:xfrm>
              <a:off x="861" y="1846"/>
              <a:ext cx="17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Text Box 14"/>
            <p:cNvSpPr txBox="1">
              <a:spLocks noChangeArrowheads="1"/>
            </p:cNvSpPr>
            <p:nvPr/>
          </p:nvSpPr>
          <p:spPr bwMode="auto">
            <a:xfrm>
              <a:off x="816" y="1495"/>
              <a:ext cx="31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u="none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46" name="Text Box 15"/>
            <p:cNvSpPr txBox="1">
              <a:spLocks noChangeArrowheads="1"/>
            </p:cNvSpPr>
            <p:nvPr/>
          </p:nvSpPr>
          <p:spPr bwMode="auto">
            <a:xfrm>
              <a:off x="826" y="1798"/>
              <a:ext cx="31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u="none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26" name="Group 39"/>
          <p:cNvGrpSpPr>
            <a:grpSpLocks/>
          </p:cNvGrpSpPr>
          <p:nvPr/>
        </p:nvGrpSpPr>
        <p:grpSpPr bwMode="auto">
          <a:xfrm>
            <a:off x="1066800" y="2776538"/>
            <a:ext cx="514350" cy="1004888"/>
            <a:chOff x="816" y="1495"/>
            <a:chExt cx="324" cy="633"/>
          </a:xfrm>
        </p:grpSpPr>
        <p:sp>
          <p:nvSpPr>
            <p:cNvPr id="27" name="Line 13"/>
            <p:cNvSpPr>
              <a:spLocks noChangeShapeType="1"/>
            </p:cNvSpPr>
            <p:nvPr/>
          </p:nvSpPr>
          <p:spPr bwMode="auto">
            <a:xfrm>
              <a:off x="861" y="1846"/>
              <a:ext cx="17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8" name="Text Box 14"/>
            <p:cNvSpPr txBox="1">
              <a:spLocks noChangeArrowheads="1"/>
            </p:cNvSpPr>
            <p:nvPr/>
          </p:nvSpPr>
          <p:spPr bwMode="auto">
            <a:xfrm>
              <a:off x="816" y="1495"/>
              <a:ext cx="31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u="none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29" name="Text Box 15"/>
            <p:cNvSpPr txBox="1">
              <a:spLocks noChangeArrowheads="1"/>
            </p:cNvSpPr>
            <p:nvPr/>
          </p:nvSpPr>
          <p:spPr bwMode="auto">
            <a:xfrm>
              <a:off x="826" y="1798"/>
              <a:ext cx="31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u="none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  <p:grpSp>
        <p:nvGrpSpPr>
          <p:cNvPr id="30" name="Group 39"/>
          <p:cNvGrpSpPr>
            <a:grpSpLocks/>
          </p:cNvGrpSpPr>
          <p:nvPr/>
        </p:nvGrpSpPr>
        <p:grpSpPr bwMode="auto">
          <a:xfrm>
            <a:off x="1771650" y="2776538"/>
            <a:ext cx="514350" cy="1004888"/>
            <a:chOff x="816" y="1495"/>
            <a:chExt cx="324" cy="633"/>
          </a:xfrm>
        </p:grpSpPr>
        <p:sp>
          <p:nvSpPr>
            <p:cNvPr id="31" name="Line 13"/>
            <p:cNvSpPr>
              <a:spLocks noChangeShapeType="1"/>
            </p:cNvSpPr>
            <p:nvPr/>
          </p:nvSpPr>
          <p:spPr bwMode="auto">
            <a:xfrm>
              <a:off x="861" y="1846"/>
              <a:ext cx="179" cy="0"/>
            </a:xfrm>
            <a:prstGeom prst="line">
              <a:avLst/>
            </a:prstGeom>
            <a:noFill/>
            <a:ln w="38100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Text Box 14"/>
            <p:cNvSpPr txBox="1">
              <a:spLocks noChangeArrowheads="1"/>
            </p:cNvSpPr>
            <p:nvPr/>
          </p:nvSpPr>
          <p:spPr bwMode="auto">
            <a:xfrm>
              <a:off x="816" y="1495"/>
              <a:ext cx="31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u="none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</p:txBody>
        </p:sp>
        <p:sp>
          <p:nvSpPr>
            <p:cNvPr id="33" name="Text Box 15"/>
            <p:cNvSpPr txBox="1">
              <a:spLocks noChangeArrowheads="1"/>
            </p:cNvSpPr>
            <p:nvPr/>
          </p:nvSpPr>
          <p:spPr bwMode="auto">
            <a:xfrm>
              <a:off x="826" y="1798"/>
              <a:ext cx="314" cy="330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>
                <a:spcBef>
                  <a:spcPct val="50000"/>
                </a:spcBef>
              </a:pPr>
              <a:r>
                <a:rPr lang="en-US" sz="2800" b="1" u="none" dirty="0">
                  <a:solidFill>
                    <a:srgbClr val="FF0000"/>
                  </a:solidFill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</p:grpSp>
    </p:spTree>
    <p:extLst>
      <p:ext uri="{BB962C8B-B14F-4D97-AF65-F5344CB8AC3E}">
        <p14:creationId xmlns:p14="http://schemas.microsoft.com/office/powerpoint/2010/main" val="2215575855"/>
      </p:ext>
    </p:extLst>
  </p:cSld>
  <p:clrMapOvr>
    <a:masterClrMapping/>
  </p:clrMapOvr>
  <p:transition>
    <p:wedg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2" dur="5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3" presetID="9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15" dur="5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0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7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" presetClass="path" presetSubtype="0" accel="50000" decel="50000" fill="hold" grpId="1" nodeType="click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0 0  C 0.069 0  0.125 0.08955  0.125 0.19989  C 0.125 0.31023  0.069 0.39978  0 0.39978  C -0.069 0.39978  -0.125 0.31023  -0.125 0.19989  C -0.125 0.08955  -0.069 0  0 0  Z" pathEditMode="relative" ptsTypes="">
                                      <p:cBhvr>
                                        <p:cTn id="31" dur="2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</p:animMotion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2" fill="hold">
                      <p:stCondLst>
                        <p:cond delay="indefinite"/>
                      </p:stCondLst>
                      <p:childTnLst>
                        <p:par>
                          <p:cTn id="33" fill="hold">
                            <p:stCondLst>
                              <p:cond delay="0"/>
                            </p:stCondLst>
                            <p:childTnLst>
                              <p:par>
                                <p:cTn id="34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6" dur="500"/>
                                        <p:tgtEl>
                                          <p:spTgt spid="3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1" dur="5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3" presetClass="entr" presetSubtype="1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6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49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5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2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3" fill="hold">
                      <p:stCondLst>
                        <p:cond delay="indefinite"/>
                      </p:stCondLst>
                      <p:childTnLst>
                        <p:par>
                          <p:cTn id="54" fill="hold">
                            <p:stCondLst>
                              <p:cond delay="0"/>
                            </p:stCondLst>
                            <p:childTnLst>
                              <p:par>
                                <p:cTn id="5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57" dur="5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8" fill="hold">
                      <p:stCondLst>
                        <p:cond delay="indefinite"/>
                      </p:stCondLst>
                      <p:childTnLst>
                        <p:par>
                          <p:cTn id="59" fill="hold">
                            <p:stCondLst>
                              <p:cond delay="0"/>
                            </p:stCondLst>
                            <p:childTnLst>
                              <p:par>
                                <p:cTn id="60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2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3" fill="hold">
                      <p:stCondLst>
                        <p:cond delay="indefinite"/>
                      </p:stCondLst>
                      <p:childTnLst>
                        <p:par>
                          <p:cTn id="64" fill="hold">
                            <p:stCondLst>
                              <p:cond delay="0"/>
                            </p:stCondLst>
                            <p:childTnLst>
                              <p:par>
                                <p:cTn id="6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67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animBg="1"/>
      <p:bldP spid="34" grpId="0"/>
      <p:bldP spid="35" grpId="0"/>
      <p:bldP spid="36" grpId="0"/>
      <p:bldP spid="37" grpId="0"/>
      <p:bldP spid="38" grpId="0"/>
      <p:bldP spid="39" grpId="0" animBg="1"/>
      <p:bldP spid="22" grpId="0" animBg="1"/>
      <p:bldP spid="25" grpId="0" animBg="1"/>
      <p:bldP spid="21" grpId="0" animBg="1"/>
      <p:bldP spid="21" grpId="1" animBg="1"/>
    </p:bld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27" name="Table 26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164646384"/>
              </p:ext>
            </p:extLst>
          </p:nvPr>
        </p:nvGraphicFramePr>
        <p:xfrm>
          <a:off x="152400" y="1524000"/>
          <a:ext cx="8763000" cy="5013960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  <a:gridCol w="876300"/>
              </a:tblGrid>
              <a:tr h="626745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745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745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745"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745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745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745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  <a:tr h="626745"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/>
                    </a:p>
                  </a:txBody>
                  <a:tcPr marT="54864" marB="54864">
                    <a:lnL w="57150" cap="flat" cmpd="sng" algn="ctr">
                      <a:solidFill>
                        <a:schemeClr val="accent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  <a:tc>
                  <a:txBody>
                    <a:bodyPr/>
                    <a:lstStyle/>
                    <a:p>
                      <a:endParaRPr lang="en-US" sz="2200" dirty="0"/>
                    </a:p>
                  </a:txBody>
                  <a:tcPr marT="54864" marB="54864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  <a:solidFill>
                      <a:schemeClr val="bg1"/>
                    </a:solidFill>
                  </a:tcPr>
                </a:tc>
              </a:tr>
            </a:tbl>
          </a:graphicData>
        </a:graphic>
      </p:graphicFrame>
      <p:sp>
        <p:nvSpPr>
          <p:cNvPr id="4" name="TextBox 3"/>
          <p:cNvSpPr txBox="1"/>
          <p:nvPr/>
        </p:nvSpPr>
        <p:spPr>
          <a:xfrm>
            <a:off x="114300" y="237243"/>
            <a:ext cx="3657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vi-VN" sz="48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Luyện viết</a:t>
            </a:r>
            <a:r>
              <a:rPr lang="en-US" sz="4800" b="1" dirty="0" smtClean="0">
                <a:solidFill>
                  <a:srgbClr val="FF0000"/>
                </a:solidFill>
                <a:latin typeface="+mn-lt"/>
                <a:cs typeface="Times New Roman" pitchFamily="18" charset="0"/>
              </a:rPr>
              <a:t>:</a:t>
            </a:r>
            <a:endParaRPr lang="en-US" sz="4800" b="1" dirty="0">
              <a:solidFill>
                <a:srgbClr val="FF0000"/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2" name="TextBox 11"/>
          <p:cNvSpPr txBox="1"/>
          <p:nvPr/>
        </p:nvSpPr>
        <p:spPr>
          <a:xfrm>
            <a:off x="1295400" y="1551296"/>
            <a:ext cx="1447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1</a:t>
            </a:r>
            <a:endParaRPr lang="en-US" sz="152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13" name="TextBox 12"/>
          <p:cNvSpPr txBox="1"/>
          <p:nvPr/>
        </p:nvSpPr>
        <p:spPr>
          <a:xfrm>
            <a:off x="1303360" y="4030640"/>
            <a:ext cx="1447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3</a:t>
            </a:r>
            <a:endParaRPr lang="en-US" sz="152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14" name="Straight Connector 13"/>
          <p:cNvCxnSpPr/>
          <p:nvPr/>
        </p:nvCxnSpPr>
        <p:spPr>
          <a:xfrm>
            <a:off x="1066800" y="3977640"/>
            <a:ext cx="1752600" cy="1906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1" name="TextBox 20"/>
          <p:cNvSpPr txBox="1"/>
          <p:nvPr/>
        </p:nvSpPr>
        <p:spPr>
          <a:xfrm>
            <a:off x="4857750" y="1551296"/>
            <a:ext cx="1447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1</a:t>
            </a:r>
            <a:endParaRPr lang="en-US" sz="152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sp>
        <p:nvSpPr>
          <p:cNvPr id="22" name="TextBox 21"/>
          <p:cNvSpPr txBox="1"/>
          <p:nvPr/>
        </p:nvSpPr>
        <p:spPr>
          <a:xfrm>
            <a:off x="4960960" y="4045881"/>
            <a:ext cx="1447800" cy="243143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15200" b="1" dirty="0" smtClean="0">
                <a:solidFill>
                  <a:schemeClr val="accent6">
                    <a:lumMod val="50000"/>
                  </a:schemeClr>
                </a:solidFill>
                <a:latin typeface="+mn-lt"/>
                <a:cs typeface="Times New Roman" pitchFamily="18" charset="0"/>
              </a:rPr>
              <a:t>3</a:t>
            </a:r>
            <a:endParaRPr lang="en-US" sz="15200" b="1" dirty="0">
              <a:solidFill>
                <a:schemeClr val="accent6">
                  <a:lumMod val="50000"/>
                </a:schemeClr>
              </a:solidFill>
              <a:latin typeface="+mn-lt"/>
              <a:cs typeface="Times New Roman" pitchFamily="18" charset="0"/>
            </a:endParaRPr>
          </a:p>
        </p:txBody>
      </p:sp>
      <p:cxnSp>
        <p:nvCxnSpPr>
          <p:cNvPr id="23" name="Straight Connector 22"/>
          <p:cNvCxnSpPr/>
          <p:nvPr/>
        </p:nvCxnSpPr>
        <p:spPr>
          <a:xfrm>
            <a:off x="4648200" y="3977640"/>
            <a:ext cx="1752600" cy="1906"/>
          </a:xfrm>
          <a:prstGeom prst="line">
            <a:avLst/>
          </a:prstGeom>
          <a:ln w="76200">
            <a:solidFill>
              <a:schemeClr val="accent6">
                <a:lumMod val="5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26" name="TextBox 25"/>
          <p:cNvSpPr txBox="1"/>
          <p:nvPr/>
        </p:nvSpPr>
        <p:spPr>
          <a:xfrm>
            <a:off x="3657600" y="228601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Một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29" name="TextBox 28"/>
          <p:cNvSpPr txBox="1"/>
          <p:nvPr/>
        </p:nvSpPr>
        <p:spPr>
          <a:xfrm>
            <a:off x="4876800" y="228601"/>
            <a:ext cx="16764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002060"/>
                </a:solidFill>
                <a:latin typeface="+mn-lt"/>
                <a:cs typeface="Times New Roman" pitchFamily="18" charset="0"/>
              </a:rPr>
              <a:t>phần</a:t>
            </a:r>
            <a:r>
              <a:rPr lang="en-US" dirty="0" smtClean="0">
                <a:latin typeface="+mn-lt"/>
                <a:cs typeface="Times New Roman" pitchFamily="18" charset="0"/>
              </a:rPr>
              <a:t> </a:t>
            </a:r>
            <a:endParaRPr lang="en-US" dirty="0">
              <a:latin typeface="+mn-lt"/>
              <a:cs typeface="Times New Roman" pitchFamily="18" charset="0"/>
            </a:endParaRPr>
          </a:p>
        </p:txBody>
      </p:sp>
      <p:sp>
        <p:nvSpPr>
          <p:cNvPr id="30" name="TextBox 29"/>
          <p:cNvSpPr txBox="1"/>
          <p:nvPr/>
        </p:nvSpPr>
        <p:spPr>
          <a:xfrm>
            <a:off x="6324600" y="237244"/>
            <a:ext cx="1371600" cy="830997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4800" b="1" i="1" dirty="0" err="1" smtClean="0">
                <a:solidFill>
                  <a:srgbClr val="00206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ba</a:t>
            </a:r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066183197"/>
      </p:ext>
    </p:extLst>
  </p:cSld>
  <p:clrMapOvr>
    <a:masterClrMapping/>
  </p:clrMapOvr>
  <p:transition>
    <p:wipe dir="r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6" dur="5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7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8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0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" presetClass="exit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 calcmode="lin" valueType="num">
                                      <p:cBhvr additive="base">
                                        <p:cTn id="14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x"/>
                                          </p:val>
                                        </p:tav>
                                        <p:tav tm="100000">
                                          <p:val>
                                            <p:strVal val="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5" dur="500"/>
                                        <p:tgtEl>
                                          <p:spTgt spid="29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ppt_y"/>
                                          </p:val>
                                        </p:tav>
                                        <p:tav tm="100000">
                                          <p:val>
                                            <p:strVal val="1+ppt_h/2"/>
                                          </p:val>
                                        </p:tav>
                                      </p:tavLst>
                                    </p:anim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17" presetID="13" presetClass="entr" presetSubtype="16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19" dur="1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0" fill="hold">
                      <p:stCondLst>
                        <p:cond delay="indefinite"/>
                      </p:stCondLst>
                      <p:childTnLst>
                        <p:par>
                          <p:cTn id="21" fill="hold">
                            <p:stCondLst>
                              <p:cond delay="0"/>
                            </p:stCondLst>
                            <p:childTnLst>
                              <p:par>
                                <p:cTn id="22" presetID="5" presetClass="exit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animEffect transition="out" filter="checkerboard(across)">
                                      <p:cBhvr>
                                        <p:cTn id="23" dur="5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499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hidden"/>
                                      </p:to>
                                    </p:set>
                                  </p:childTnLst>
                                </p:cTn>
                              </p:par>
                              <p:par>
                                <p:cTn id="25" presetID="13" presetClass="entr" presetSubtype="16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plus(in)">
                                      <p:cBhvr>
                                        <p:cTn id="27" dur="1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31" presetClass="entr" presetSubtype="0" fill="hold" grpId="0" nodeType="click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2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3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4" dur="1000" fill="hold"/>
                                        <p:tgtEl>
                                          <p:spTgt spid="2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35" dur="1000"/>
                                        <p:tgtEl>
                                          <p:spTgt spid="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6" presetID="31" presetClass="entr" presetSubtype="0" fill="hold" grpId="0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8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22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2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31" presetClass="entr" presetSubtype="0" fill="hold" nodeType="withEffect">
                                  <p:stCondLst>
                                    <p:cond delay="0"/>
                                  </p:stCondLst>
                                  <p:iterate type="lt">
                                    <p:tmPct val="5000"/>
                                  </p:iterate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5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23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" grpId="0"/>
      <p:bldP spid="13" grpId="0"/>
      <p:bldP spid="21" grpId="0"/>
      <p:bldP spid="22" grpId="0"/>
      <p:bldP spid="26" grpId="0"/>
      <p:bldP spid="29" grpId="0"/>
      <p:bldP spid="30" grpId="0"/>
    </p:bld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Oval 54"/>
          <p:cNvSpPr/>
          <p:nvPr/>
        </p:nvSpPr>
        <p:spPr>
          <a:xfrm>
            <a:off x="7457932" y="4068603"/>
            <a:ext cx="533400" cy="551231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3" name="Oval 52"/>
          <p:cNvSpPr/>
          <p:nvPr/>
        </p:nvSpPr>
        <p:spPr>
          <a:xfrm>
            <a:off x="797256" y="4175120"/>
            <a:ext cx="533400" cy="528992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4" name="Oval 53"/>
          <p:cNvSpPr/>
          <p:nvPr/>
        </p:nvSpPr>
        <p:spPr>
          <a:xfrm>
            <a:off x="5132696" y="4106840"/>
            <a:ext cx="533400" cy="562511"/>
          </a:xfrm>
          <a:prstGeom prst="ellipse">
            <a:avLst/>
          </a:prstGeom>
          <a:solidFill>
            <a:schemeClr val="bg1"/>
          </a:solidFill>
          <a:ln w="38100">
            <a:solidFill>
              <a:srgbClr val="C0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en-US" dirty="0" smtClean="0">
                <a:latin typeface="Arial" panose="020B0604020202020204" pitchFamily="34" charset="0"/>
                <a:cs typeface="Arial" panose="020B0604020202020204" pitchFamily="34" charset="0"/>
              </a:rPr>
              <a:t>v</a:t>
            </a:r>
            <a:endParaRPr lang="en-US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34" name="TextBox 33"/>
          <p:cNvSpPr txBox="1"/>
          <p:nvPr/>
        </p:nvSpPr>
        <p:spPr>
          <a:xfrm>
            <a:off x="228600" y="933271"/>
            <a:ext cx="89154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b="1" u="sng" dirty="0" err="1" smtClean="0"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3000" b="1" u="sng" dirty="0" smtClean="0">
                <a:latin typeface="Arial" panose="020B0604020202020204" pitchFamily="34" charset="0"/>
                <a:cs typeface="Arial" panose="020B0604020202020204" pitchFamily="34" charset="0"/>
              </a:rPr>
              <a:t> 1/tr.114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Đã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000" b="1" dirty="0" err="1" smtClean="0"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30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?</a:t>
            </a:r>
            <a:endParaRPr lang="en-US" sz="3000" b="1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39" name="Group 38"/>
          <p:cNvGrpSpPr/>
          <p:nvPr/>
        </p:nvGrpSpPr>
        <p:grpSpPr>
          <a:xfrm>
            <a:off x="4114800" y="685800"/>
            <a:ext cx="609600" cy="1015664"/>
            <a:chOff x="4038600" y="571500"/>
            <a:chExt cx="609600" cy="846386"/>
          </a:xfrm>
        </p:grpSpPr>
        <p:sp>
          <p:nvSpPr>
            <p:cNvPr id="35" name="TextBox 34"/>
            <p:cNvSpPr txBox="1"/>
            <p:nvPr/>
          </p:nvSpPr>
          <p:spPr>
            <a:xfrm>
              <a:off x="4038600" y="571500"/>
              <a:ext cx="609600" cy="846386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3000" b="1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r>
                <a:rPr lang="en-US" sz="3000" b="1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37" name="Straight Connector 36"/>
            <p:cNvCxnSpPr/>
            <p:nvPr/>
          </p:nvCxnSpPr>
          <p:spPr>
            <a:xfrm rot="10800000">
              <a:off x="4038600" y="1016000"/>
              <a:ext cx="457200" cy="13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aphicFrame>
        <p:nvGraphicFramePr>
          <p:cNvPr id="40" name="Object 46"/>
          <p:cNvGraphicFramePr>
            <a:graphicFrameLocks noGrp="1" noChangeAspect="1"/>
          </p:cNvGraphicFramePr>
          <p:nvPr>
            <p:ph sz="quarter" idx="1"/>
            <p:extLst>
              <p:ext uri="{D42A27DB-BD31-4B8C-83A1-F6EECF244321}">
                <p14:modId xmlns:p14="http://schemas.microsoft.com/office/powerpoint/2010/main" val="90379493"/>
              </p:ext>
            </p:extLst>
          </p:nvPr>
        </p:nvGraphicFramePr>
        <p:xfrm>
          <a:off x="6525904" y="1734740"/>
          <a:ext cx="3733800" cy="3828152"/>
        </p:xfrm>
        <a:graphic>
          <a:graphicData uri="http://schemas.openxmlformats.org/presentationml/2006/ole">
            <mc:AlternateContent xmlns:mc="http://schemas.openxmlformats.org/markup-compatibility/2006">
              <mc:Choice xmlns:v="urn:schemas-microsoft-com:vml" Requires="v">
                <p:oleObj spid="_x0000_s1050" name="Chart" r:id="rId3" imgW="3986212" imgH="3629025" progId="MSGraph.Chart.8">
                  <p:embed followColorScheme="full"/>
                </p:oleObj>
              </mc:Choice>
              <mc:Fallback>
                <p:oleObj name="Chart" r:id="rId3" imgW="3986212" imgH="3629025" progId="MSGraph.Chart.8">
                  <p:embed followColorScheme="full"/>
                  <p:pic>
                    <p:nvPicPr>
                      <p:cNvPr id="0" name=""/>
                      <p:cNvPicPr>
                        <a:picLocks noChangeAspect="1" noChangeArrowheads="1"/>
                      </p:cNvPicPr>
                      <p:nvPr/>
                    </p:nvPicPr>
                    <p:blipFill>
                      <a:blip r:embed="rId4"/>
                      <a:srcRect/>
                      <a:stretch>
                        <a:fillRect/>
                      </a:stretch>
                    </p:blipFill>
                    <p:spPr bwMode="auto">
                      <a:xfrm>
                        <a:off x="6525904" y="1734740"/>
                        <a:ext cx="3733800" cy="3828152"/>
                      </a:xfrm>
                      <a:prstGeom prst="rect">
                        <a:avLst/>
                      </a:prstGeom>
                      <a:noFill/>
                    </p:spPr>
                  </p:pic>
                </p:oleObj>
              </mc:Fallback>
            </mc:AlternateContent>
          </a:graphicData>
        </a:graphic>
      </p:graphicFrame>
      <p:pic>
        <p:nvPicPr>
          <p:cNvPr id="41" name="Picture 126" descr="Picture1"/>
          <p:cNvPicPr>
            <a:picLocks noChangeAspect="1" noChangeArrowheads="1"/>
          </p:cNvPicPr>
          <p:nvPr/>
        </p:nvPicPr>
        <p:blipFill>
          <a:blip r:embed="rId5" cstate="print"/>
          <a:srcRect/>
          <a:stretch>
            <a:fillRect/>
          </a:stretch>
        </p:blipFill>
        <p:spPr bwMode="auto">
          <a:xfrm>
            <a:off x="2362200" y="2112645"/>
            <a:ext cx="1752600" cy="1956436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pic>
        <p:nvPicPr>
          <p:cNvPr id="43" name="Picture 127" descr="untitled"/>
          <p:cNvPicPr>
            <a:picLocks noChangeAspect="1" noChangeArrowheads="1"/>
          </p:cNvPicPr>
          <p:nvPr/>
        </p:nvPicPr>
        <p:blipFill>
          <a:blip r:embed="rId6"/>
          <a:srcRect/>
          <a:stretch>
            <a:fillRect/>
          </a:stretch>
        </p:blipFill>
        <p:spPr bwMode="auto">
          <a:xfrm>
            <a:off x="4495800" y="2112645"/>
            <a:ext cx="1981200" cy="198501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grpSp>
        <p:nvGrpSpPr>
          <p:cNvPr id="47" name="Group 46"/>
          <p:cNvGrpSpPr/>
          <p:nvPr/>
        </p:nvGrpSpPr>
        <p:grpSpPr>
          <a:xfrm>
            <a:off x="304800" y="2148840"/>
            <a:ext cx="1752600" cy="1920240"/>
            <a:chOff x="304800" y="1790700"/>
            <a:chExt cx="1752600" cy="1371600"/>
          </a:xfrm>
        </p:grpSpPr>
        <p:sp>
          <p:nvSpPr>
            <p:cNvPr id="44" name="Rectangle 43"/>
            <p:cNvSpPr/>
            <p:nvPr/>
          </p:nvSpPr>
          <p:spPr>
            <a:xfrm>
              <a:off x="304800" y="1790700"/>
              <a:ext cx="1752600" cy="457200"/>
            </a:xfrm>
            <a:prstGeom prst="rect">
              <a:avLst/>
            </a:prstGeom>
            <a:solidFill>
              <a:srgbClr val="FF0000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5" name="Rectangle 44"/>
            <p:cNvSpPr/>
            <p:nvPr/>
          </p:nvSpPr>
          <p:spPr>
            <a:xfrm>
              <a:off x="304800" y="2247900"/>
              <a:ext cx="1752600" cy="457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6" name="Rectangle 45"/>
            <p:cNvSpPr/>
            <p:nvPr/>
          </p:nvSpPr>
          <p:spPr>
            <a:xfrm>
              <a:off x="304800" y="2705100"/>
              <a:ext cx="1752600" cy="457200"/>
            </a:xfrm>
            <a:prstGeom prst="rect">
              <a:avLst/>
            </a:prstGeom>
            <a:solidFill>
              <a:schemeClr val="bg1"/>
            </a:solidFill>
            <a:ln w="38100">
              <a:solidFill>
                <a:srgbClr val="C00000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48" name="TextBox 47"/>
          <p:cNvSpPr txBox="1"/>
          <p:nvPr/>
        </p:nvSpPr>
        <p:spPr>
          <a:xfrm>
            <a:off x="838200" y="4096376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0" name="TextBox 49"/>
          <p:cNvSpPr txBox="1"/>
          <p:nvPr/>
        </p:nvSpPr>
        <p:spPr>
          <a:xfrm>
            <a:off x="2819400" y="406908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" name="TextBox 50"/>
          <p:cNvSpPr txBox="1"/>
          <p:nvPr/>
        </p:nvSpPr>
        <p:spPr>
          <a:xfrm>
            <a:off x="5181600" y="406908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2" name="TextBox 51"/>
          <p:cNvSpPr txBox="1"/>
          <p:nvPr/>
        </p:nvSpPr>
        <p:spPr>
          <a:xfrm>
            <a:off x="7467600" y="4069080"/>
            <a:ext cx="685800" cy="55399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sz="3000" dirty="0" smtClean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  <a:endParaRPr lang="en-US" sz="3000" dirty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607995357"/>
      </p:ext>
    </p:extLst>
  </p:cSld>
  <p:clrMapOvr>
    <a:masterClrMapping/>
  </p:clrMapOvr>
  <p:transition>
    <p:pull dir="d"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3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4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4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5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5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5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39" dur="500"/>
                                        <p:tgtEl>
                                          <p:spTgt spid="5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0" fill="hold">
                      <p:stCondLst>
                        <p:cond delay="indefinite"/>
                      </p:stCondLst>
                      <p:childTnLst>
                        <p:par>
                          <p:cTn id="41" fill="hold">
                            <p:stCondLst>
                              <p:cond delay="0"/>
                            </p:stCondLst>
                            <p:childTnLst>
                              <p:par>
                                <p:cTn id="42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4" dur="5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9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dissolve">
                                      <p:cBhvr>
                                        <p:cTn id="49" dur="500"/>
                                        <p:tgtEl>
                                          <p:spTgt spid="5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55" grpId="0" animBg="1"/>
      <p:bldP spid="53" grpId="0" animBg="1"/>
      <p:bldP spid="54" grpId="0" animBg="1"/>
      <p:bldP spid="34" grpId="0"/>
      <p:bldOleChart spid="40" grpId="0"/>
      <p:bldP spid="48" grpId="0"/>
      <p:bldP spid="50" grpId="0"/>
      <p:bldP spid="51" grpId="0"/>
      <p:bldP spid="52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" name="Title 16"/>
          <p:cNvSpPr>
            <a:spLocks noGrp="1"/>
          </p:cNvSpPr>
          <p:nvPr>
            <p:ph type="title"/>
          </p:nvPr>
        </p:nvSpPr>
        <p:spPr>
          <a:xfrm>
            <a:off x="-152400" y="4652"/>
            <a:ext cx="9448800" cy="1143000"/>
          </a:xfrm>
        </p:spPr>
        <p:txBody>
          <a:bodyPr>
            <a:normAutofit/>
          </a:bodyPr>
          <a:lstStyle/>
          <a:p>
            <a:r>
              <a:rPr lang="en-US" sz="2800" u="sng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sz="2800" u="sng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2/tr.114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Hình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nào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có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   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số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vuông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được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tô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2800" dirty="0" err="1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màu</a:t>
            </a:r>
            <a:r>
              <a:rPr lang="en-US" sz="2800" dirty="0" smtClean="0">
                <a:solidFill>
                  <a:schemeClr val="tx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?</a:t>
            </a:r>
            <a:endParaRPr lang="en-US" sz="2800" dirty="0">
              <a:solidFill>
                <a:schemeClr val="tx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106" name="Group 105"/>
          <p:cNvGrpSpPr/>
          <p:nvPr/>
        </p:nvGrpSpPr>
        <p:grpSpPr>
          <a:xfrm>
            <a:off x="4308144" y="164802"/>
            <a:ext cx="609600" cy="954106"/>
            <a:chOff x="4267200" y="419100"/>
            <a:chExt cx="609600" cy="795089"/>
          </a:xfrm>
        </p:grpSpPr>
        <p:sp>
          <p:nvSpPr>
            <p:cNvPr id="18" name="TextBox 17"/>
            <p:cNvSpPr txBox="1"/>
            <p:nvPr/>
          </p:nvSpPr>
          <p:spPr>
            <a:xfrm>
              <a:off x="4267200" y="419100"/>
              <a:ext cx="609600" cy="795089"/>
            </a:xfrm>
            <a:prstGeom prst="rect">
              <a:avLst/>
            </a:prstGeom>
            <a:noFill/>
          </p:spPr>
          <p:txBody>
            <a:bodyPr wrap="square" rtlCol="0">
              <a:spAutoFit/>
            </a:bodyPr>
            <a:lstStyle/>
            <a:p>
              <a:r>
                <a:rPr lang="en-US" sz="2800" dirty="0" smtClean="0">
                  <a:latin typeface="Arial" panose="020B0604020202020204" pitchFamily="34" charset="0"/>
                  <a:cs typeface="Arial" panose="020B0604020202020204" pitchFamily="34" charset="0"/>
                </a:rPr>
                <a:t>1</a:t>
              </a:r>
            </a:p>
            <a:p>
              <a:r>
                <a:rPr lang="en-US" sz="2800" dirty="0">
                  <a:latin typeface="Arial" panose="020B0604020202020204" pitchFamily="34" charset="0"/>
                  <a:cs typeface="Arial" panose="020B0604020202020204" pitchFamily="34" charset="0"/>
                </a:rPr>
                <a:t>3</a:t>
              </a:r>
            </a:p>
          </p:txBody>
        </p:sp>
        <p:cxnSp>
          <p:nvCxnSpPr>
            <p:cNvPr id="19" name="Straight Connector 18"/>
            <p:cNvCxnSpPr/>
            <p:nvPr/>
          </p:nvCxnSpPr>
          <p:spPr>
            <a:xfrm rot="10800000" flipV="1">
              <a:off x="4267200" y="808059"/>
              <a:ext cx="381000" cy="1823"/>
            </a:xfrm>
            <a:prstGeom prst="line">
              <a:avLst/>
            </a:prstGeom>
            <a:ln>
              <a:solidFill>
                <a:schemeClr val="tx1"/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</p:grpSp>
      <p:grpSp>
        <p:nvGrpSpPr>
          <p:cNvPr id="67" name="Group 66"/>
          <p:cNvGrpSpPr/>
          <p:nvPr/>
        </p:nvGrpSpPr>
        <p:grpSpPr>
          <a:xfrm>
            <a:off x="1714500" y="1874521"/>
            <a:ext cx="1485900" cy="596003"/>
            <a:chOff x="1828800" y="1562100"/>
            <a:chExt cx="1485900" cy="496669"/>
          </a:xfrm>
        </p:grpSpPr>
        <p:sp>
          <p:nvSpPr>
            <p:cNvPr id="21" name="Rectangle 20"/>
            <p:cNvSpPr/>
            <p:nvPr/>
          </p:nvSpPr>
          <p:spPr>
            <a:xfrm>
              <a:off x="2819400" y="1562100"/>
              <a:ext cx="495300" cy="49530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2" name="Rectangle 21"/>
            <p:cNvSpPr/>
            <p:nvPr/>
          </p:nvSpPr>
          <p:spPr>
            <a:xfrm>
              <a:off x="2324100" y="1562100"/>
              <a:ext cx="495300" cy="49530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23" name="Rectangle 22"/>
            <p:cNvSpPr/>
            <p:nvPr/>
          </p:nvSpPr>
          <p:spPr>
            <a:xfrm>
              <a:off x="1828800" y="1563469"/>
              <a:ext cx="495300" cy="495300"/>
            </a:xfrm>
            <a:prstGeom prst="rect">
              <a:avLst/>
            </a:prstGeom>
            <a:solidFill>
              <a:srgbClr val="00B0F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33" name="Group 32"/>
          <p:cNvGrpSpPr/>
          <p:nvPr/>
        </p:nvGrpSpPr>
        <p:grpSpPr>
          <a:xfrm>
            <a:off x="5715000" y="1281803"/>
            <a:ext cx="1447800" cy="1188720"/>
            <a:chOff x="2514600" y="1333500"/>
            <a:chExt cx="2057400" cy="1371600"/>
          </a:xfrm>
        </p:grpSpPr>
        <p:grpSp>
          <p:nvGrpSpPr>
            <p:cNvPr id="26" name="Group 25"/>
            <p:cNvGrpSpPr/>
            <p:nvPr/>
          </p:nvGrpSpPr>
          <p:grpSpPr>
            <a:xfrm>
              <a:off x="2514600" y="1333500"/>
              <a:ext cx="1371600" cy="1371600"/>
              <a:chOff x="457200" y="1562100"/>
              <a:chExt cx="1219200" cy="1219200"/>
            </a:xfrm>
          </p:grpSpPr>
          <p:sp>
            <p:nvSpPr>
              <p:cNvPr id="27" name="Rectangle 26"/>
              <p:cNvSpPr/>
              <p:nvPr/>
            </p:nvSpPr>
            <p:spPr>
              <a:xfrm>
                <a:off x="457200" y="1562100"/>
                <a:ext cx="609600" cy="609600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8" name="Rectangle 27"/>
              <p:cNvSpPr/>
              <p:nvPr/>
            </p:nvSpPr>
            <p:spPr>
              <a:xfrm>
                <a:off x="1066800" y="1562100"/>
                <a:ext cx="609600" cy="609600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29" name="Rectangle 28"/>
              <p:cNvSpPr/>
              <p:nvPr/>
            </p:nvSpPr>
            <p:spPr>
              <a:xfrm>
                <a:off x="457200" y="2171700"/>
                <a:ext cx="609600" cy="609600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0" name="Rectangle 29"/>
              <p:cNvSpPr/>
              <p:nvPr/>
            </p:nvSpPr>
            <p:spPr>
              <a:xfrm>
                <a:off x="1066800" y="2171700"/>
                <a:ext cx="609600" cy="609600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31" name="Rectangle 30"/>
            <p:cNvSpPr/>
            <p:nvPr/>
          </p:nvSpPr>
          <p:spPr>
            <a:xfrm>
              <a:off x="3886200" y="1333500"/>
              <a:ext cx="685800" cy="685800"/>
            </a:xfrm>
            <a:prstGeom prst="rect">
              <a:avLst/>
            </a:prstGeom>
            <a:solidFill>
              <a:srgbClr val="00B0F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32" name="Rectangle 31"/>
            <p:cNvSpPr/>
            <p:nvPr/>
          </p:nvSpPr>
          <p:spPr>
            <a:xfrm>
              <a:off x="3886200" y="2019300"/>
              <a:ext cx="685800" cy="685800"/>
            </a:xfrm>
            <a:prstGeom prst="rect">
              <a:avLst/>
            </a:prstGeom>
            <a:solidFill>
              <a:srgbClr val="00B0F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7" name="Group 56"/>
          <p:cNvGrpSpPr/>
          <p:nvPr/>
        </p:nvGrpSpPr>
        <p:grpSpPr>
          <a:xfrm>
            <a:off x="1447800" y="4069080"/>
            <a:ext cx="1428750" cy="1737360"/>
            <a:chOff x="1143000" y="3390900"/>
            <a:chExt cx="2057400" cy="2057400"/>
          </a:xfrm>
        </p:grpSpPr>
        <p:grpSp>
          <p:nvGrpSpPr>
            <p:cNvPr id="20" name="Group 19"/>
            <p:cNvGrpSpPr/>
            <p:nvPr/>
          </p:nvGrpSpPr>
          <p:grpSpPr>
            <a:xfrm>
              <a:off x="1143000" y="4076700"/>
              <a:ext cx="2057400" cy="1371600"/>
              <a:chOff x="2514600" y="1333500"/>
              <a:chExt cx="2057400" cy="1371600"/>
            </a:xfrm>
          </p:grpSpPr>
          <p:grpSp>
            <p:nvGrpSpPr>
              <p:cNvPr id="34" name="Group 25"/>
              <p:cNvGrpSpPr/>
              <p:nvPr/>
            </p:nvGrpSpPr>
            <p:grpSpPr>
              <a:xfrm>
                <a:off x="2514600" y="1333500"/>
                <a:ext cx="1371600" cy="1371600"/>
                <a:chOff x="457200" y="1562100"/>
                <a:chExt cx="1219200" cy="1219200"/>
              </a:xfrm>
            </p:grpSpPr>
            <p:sp>
              <p:nvSpPr>
                <p:cNvPr id="37" name="Rectangle 36"/>
                <p:cNvSpPr/>
                <p:nvPr/>
              </p:nvSpPr>
              <p:spPr>
                <a:xfrm>
                  <a:off x="457200" y="1562100"/>
                  <a:ext cx="609600" cy="609600"/>
                </a:xfrm>
                <a:prstGeom prst="rect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8" name="Rectangle 37"/>
                <p:cNvSpPr/>
                <p:nvPr/>
              </p:nvSpPr>
              <p:spPr>
                <a:xfrm>
                  <a:off x="1066800" y="1562100"/>
                  <a:ext cx="609600" cy="609600"/>
                </a:xfrm>
                <a:prstGeom prst="rect">
                  <a:avLst/>
                </a:pr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39" name="Rectangle 38"/>
                <p:cNvSpPr/>
                <p:nvPr/>
              </p:nvSpPr>
              <p:spPr>
                <a:xfrm>
                  <a:off x="457200" y="2171700"/>
                  <a:ext cx="609600" cy="609600"/>
                </a:xfrm>
                <a:prstGeom prst="rect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40" name="Rectangle 39"/>
                <p:cNvSpPr/>
                <p:nvPr/>
              </p:nvSpPr>
              <p:spPr>
                <a:xfrm>
                  <a:off x="1066800" y="2171700"/>
                  <a:ext cx="609600" cy="609600"/>
                </a:xfrm>
                <a:prstGeom prst="rect">
                  <a:avLst/>
                </a:prstGeom>
                <a:solidFill>
                  <a:srgbClr val="00B0F0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35" name="Rectangle 34"/>
              <p:cNvSpPr/>
              <p:nvPr/>
            </p:nvSpPr>
            <p:spPr>
              <a:xfrm>
                <a:off x="3886200" y="1333500"/>
                <a:ext cx="685800" cy="685800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36" name="Rectangle 35"/>
              <p:cNvSpPr/>
              <p:nvPr/>
            </p:nvSpPr>
            <p:spPr>
              <a:xfrm>
                <a:off x="3886200" y="2019300"/>
                <a:ext cx="685800" cy="685800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53" name="Rectangle 52"/>
            <p:cNvSpPr/>
            <p:nvPr/>
          </p:nvSpPr>
          <p:spPr>
            <a:xfrm>
              <a:off x="1143000" y="3390900"/>
              <a:ext cx="685800" cy="68580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4" name="Rectangle 53"/>
            <p:cNvSpPr/>
            <p:nvPr/>
          </p:nvSpPr>
          <p:spPr>
            <a:xfrm>
              <a:off x="1828800" y="3390900"/>
              <a:ext cx="685800" cy="685800"/>
            </a:xfrm>
            <a:prstGeom prst="rect">
              <a:avLst/>
            </a:prstGeom>
            <a:solidFill>
              <a:srgbClr val="00B0F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5" name="Rectangle 54"/>
            <p:cNvSpPr/>
            <p:nvPr/>
          </p:nvSpPr>
          <p:spPr>
            <a:xfrm>
              <a:off x="2514600" y="3390900"/>
              <a:ext cx="685800" cy="685800"/>
            </a:xfrm>
            <a:prstGeom prst="rect">
              <a:avLst/>
            </a:prstGeom>
            <a:solidFill>
              <a:schemeClr val="bg1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93" name="Group 92"/>
          <p:cNvGrpSpPr/>
          <p:nvPr/>
        </p:nvGrpSpPr>
        <p:grpSpPr>
          <a:xfrm>
            <a:off x="5181600" y="4099560"/>
            <a:ext cx="2381250" cy="1737360"/>
            <a:chOff x="1200150" y="3848100"/>
            <a:chExt cx="2381250" cy="1447800"/>
          </a:xfrm>
        </p:grpSpPr>
        <p:grpSp>
          <p:nvGrpSpPr>
            <p:cNvPr id="74" name="Group 73"/>
            <p:cNvGrpSpPr/>
            <p:nvPr/>
          </p:nvGrpSpPr>
          <p:grpSpPr>
            <a:xfrm>
              <a:off x="1676400" y="3848100"/>
              <a:ext cx="1905000" cy="1447800"/>
              <a:chOff x="1143000" y="3390900"/>
              <a:chExt cx="2743200" cy="2057400"/>
            </a:xfrm>
          </p:grpSpPr>
          <p:grpSp>
            <p:nvGrpSpPr>
              <p:cNvPr id="75" name="Group 51"/>
              <p:cNvGrpSpPr/>
              <p:nvPr/>
            </p:nvGrpSpPr>
            <p:grpSpPr>
              <a:xfrm>
                <a:off x="1143000" y="4076700"/>
                <a:ext cx="2743200" cy="1371600"/>
                <a:chOff x="1143000" y="4076700"/>
                <a:chExt cx="2743200" cy="1371600"/>
              </a:xfrm>
            </p:grpSpPr>
            <p:grpSp>
              <p:nvGrpSpPr>
                <p:cNvPr id="80" name="Group 19"/>
                <p:cNvGrpSpPr/>
                <p:nvPr/>
              </p:nvGrpSpPr>
              <p:grpSpPr>
                <a:xfrm>
                  <a:off x="1143000" y="4076700"/>
                  <a:ext cx="2057400" cy="1371600"/>
                  <a:chOff x="2514600" y="1333500"/>
                  <a:chExt cx="2057400" cy="1371600"/>
                </a:xfrm>
              </p:grpSpPr>
              <p:grpSp>
                <p:nvGrpSpPr>
                  <p:cNvPr id="83" name="Group 25"/>
                  <p:cNvGrpSpPr/>
                  <p:nvPr/>
                </p:nvGrpSpPr>
                <p:grpSpPr>
                  <a:xfrm>
                    <a:off x="2514600" y="1333500"/>
                    <a:ext cx="1371600" cy="1371600"/>
                    <a:chOff x="457200" y="1562100"/>
                    <a:chExt cx="1219200" cy="1219200"/>
                  </a:xfrm>
                </p:grpSpPr>
                <p:sp>
                  <p:nvSpPr>
                    <p:cNvPr id="86" name="Rectangle 85"/>
                    <p:cNvSpPr/>
                    <p:nvPr/>
                  </p:nvSpPr>
                  <p:spPr>
                    <a:xfrm>
                      <a:off x="457200" y="1562100"/>
                      <a:ext cx="609600" cy="609600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 w="190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7" name="Rectangle 86"/>
                    <p:cNvSpPr/>
                    <p:nvPr/>
                  </p:nvSpPr>
                  <p:spPr>
                    <a:xfrm>
                      <a:off x="1066800" y="1562100"/>
                      <a:ext cx="609600" cy="6096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8" name="Rectangle 87"/>
                    <p:cNvSpPr/>
                    <p:nvPr/>
                  </p:nvSpPr>
                  <p:spPr>
                    <a:xfrm>
                      <a:off x="457200" y="2171700"/>
                      <a:ext cx="609600" cy="609600"/>
                    </a:xfrm>
                    <a:prstGeom prst="rect">
                      <a:avLst/>
                    </a:prstGeom>
                    <a:solidFill>
                      <a:srgbClr val="00B0F0"/>
                    </a:solidFill>
                    <a:ln w="190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  <p:sp>
                  <p:nvSpPr>
                    <p:cNvPr id="89" name="Rectangle 88"/>
                    <p:cNvSpPr/>
                    <p:nvPr/>
                  </p:nvSpPr>
                  <p:spPr>
                    <a:xfrm>
                      <a:off x="1066800" y="2171700"/>
                      <a:ext cx="609600" cy="609600"/>
                    </a:xfrm>
                    <a:prstGeom prst="rect">
                      <a:avLst/>
                    </a:prstGeom>
                    <a:solidFill>
                      <a:schemeClr val="bg1"/>
                    </a:solidFill>
                    <a:ln w="19050"/>
                  </p:spPr>
                  <p:style>
                    <a:lnRef idx="2">
                      <a:schemeClr val="accent1">
                        <a:shade val="50000"/>
                      </a:schemeClr>
                    </a:lnRef>
                    <a:fillRef idx="1">
                      <a:schemeClr val="accent1"/>
                    </a:fillRef>
                    <a:effectRef idx="0">
                      <a:schemeClr val="accent1"/>
                    </a:effectRef>
                    <a:fontRef idx="minor">
                      <a:schemeClr val="lt1"/>
                    </a:fontRef>
                  </p:style>
                  <p:txBody>
                    <a:bodyPr rtlCol="0" anchor="ctr"/>
                    <a:lstStyle/>
                    <a:p>
                      <a:pPr algn="ctr"/>
                      <a:endParaRPr lang="en-US">
                        <a:latin typeface="Arial" panose="020B0604020202020204" pitchFamily="34" charset="0"/>
                        <a:cs typeface="Arial" panose="020B0604020202020204" pitchFamily="34" charset="0"/>
                      </a:endParaRPr>
                    </a:p>
                  </p:txBody>
                </p:sp>
              </p:grpSp>
              <p:sp>
                <p:nvSpPr>
                  <p:cNvPr id="84" name="Rectangle 83"/>
                  <p:cNvSpPr/>
                  <p:nvPr/>
                </p:nvSpPr>
                <p:spPr>
                  <a:xfrm>
                    <a:off x="3886200" y="1333500"/>
                    <a:ext cx="685800" cy="6858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  <p:sp>
                <p:nvSpPr>
                  <p:cNvPr id="85" name="Rectangle 84"/>
                  <p:cNvSpPr/>
                  <p:nvPr/>
                </p:nvSpPr>
                <p:spPr>
                  <a:xfrm>
                    <a:off x="3886200" y="2019300"/>
                    <a:ext cx="685800" cy="685800"/>
                  </a:xfrm>
                  <a:prstGeom prst="rect">
                    <a:avLst/>
                  </a:prstGeom>
                  <a:solidFill>
                    <a:schemeClr val="bg1"/>
                  </a:solidFill>
                  <a:ln w="19050"/>
                </p:spPr>
                <p:style>
                  <a:lnRef idx="2">
                    <a:schemeClr val="accent1">
                      <a:shade val="50000"/>
                    </a:schemeClr>
                  </a:lnRef>
                  <a:fillRef idx="1">
                    <a:schemeClr val="accent1"/>
                  </a:fillRef>
                  <a:effectRef idx="0">
                    <a:schemeClr val="accent1"/>
                  </a:effectRef>
                  <a:fontRef idx="minor">
                    <a:schemeClr val="lt1"/>
                  </a:fontRef>
                </p:style>
                <p:txBody>
                  <a:bodyPr rtlCol="0" anchor="ctr"/>
                  <a:lstStyle/>
                  <a:p>
                    <a:pPr algn="ctr"/>
                    <a:endParaRPr lang="en-US">
                      <a:latin typeface="Arial" panose="020B0604020202020204" pitchFamily="34" charset="0"/>
                      <a:cs typeface="Arial" panose="020B0604020202020204" pitchFamily="34" charset="0"/>
                    </a:endParaRPr>
                  </a:p>
                </p:txBody>
              </p:sp>
            </p:grpSp>
            <p:sp>
              <p:nvSpPr>
                <p:cNvPr id="81" name="Rectangle 80"/>
                <p:cNvSpPr/>
                <p:nvPr/>
              </p:nvSpPr>
              <p:spPr>
                <a:xfrm>
                  <a:off x="3200400" y="4076700"/>
                  <a:ext cx="685800" cy="685800"/>
                </a:xfrm>
                <a:prstGeom prst="rect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  <p:sp>
              <p:nvSpPr>
                <p:cNvPr id="82" name="Rectangle 81"/>
                <p:cNvSpPr/>
                <p:nvPr/>
              </p:nvSpPr>
              <p:spPr>
                <a:xfrm>
                  <a:off x="3200400" y="4762500"/>
                  <a:ext cx="685800" cy="685800"/>
                </a:xfrm>
                <a:prstGeom prst="rect">
                  <a:avLst/>
                </a:prstGeom>
                <a:solidFill>
                  <a:schemeClr val="bg1"/>
                </a:solidFill>
                <a:ln w="19050"/>
              </p:spPr>
              <p:style>
                <a:lnRef idx="2">
                  <a:schemeClr val="accent1">
                    <a:shade val="50000"/>
                  </a:schemeClr>
                </a:lnRef>
                <a:fillRef idx="1">
                  <a:schemeClr val="accent1"/>
                </a:fillRef>
                <a:effectRef idx="0">
                  <a:schemeClr val="accent1"/>
                </a:effectRef>
                <a:fontRef idx="minor">
                  <a:schemeClr val="lt1"/>
                </a:fontRef>
              </p:style>
              <p:txBody>
                <a:bodyPr rtlCol="0" anchor="ctr"/>
                <a:lstStyle/>
                <a:p>
                  <a:pPr algn="ctr"/>
                  <a:endParaRPr lang="en-US">
                    <a:latin typeface="Arial" panose="020B0604020202020204" pitchFamily="34" charset="0"/>
                    <a:cs typeface="Arial" panose="020B0604020202020204" pitchFamily="34" charset="0"/>
                  </a:endParaRPr>
                </a:p>
              </p:txBody>
            </p:sp>
          </p:grpSp>
          <p:sp>
            <p:nvSpPr>
              <p:cNvPr id="76" name="Rectangle 75"/>
              <p:cNvSpPr/>
              <p:nvPr/>
            </p:nvSpPr>
            <p:spPr>
              <a:xfrm>
                <a:off x="1143000" y="3390900"/>
                <a:ext cx="685800" cy="685800"/>
              </a:xfrm>
              <a:prstGeom prst="rect">
                <a:avLst/>
              </a:prstGeom>
              <a:solidFill>
                <a:srgbClr val="00B0F0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7" name="Rectangle 76"/>
              <p:cNvSpPr/>
              <p:nvPr/>
            </p:nvSpPr>
            <p:spPr>
              <a:xfrm>
                <a:off x="1828800" y="3390900"/>
                <a:ext cx="685800" cy="685800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8" name="Rectangle 77"/>
              <p:cNvSpPr/>
              <p:nvPr/>
            </p:nvSpPr>
            <p:spPr>
              <a:xfrm>
                <a:off x="2514600" y="3390900"/>
                <a:ext cx="685800" cy="685800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  <p:sp>
            <p:nvSpPr>
              <p:cNvPr id="79" name="Rectangle 78"/>
              <p:cNvSpPr/>
              <p:nvPr/>
            </p:nvSpPr>
            <p:spPr>
              <a:xfrm>
                <a:off x="3200400" y="3390900"/>
                <a:ext cx="685800" cy="685800"/>
              </a:xfrm>
              <a:prstGeom prst="rect">
                <a:avLst/>
              </a:prstGeom>
              <a:solidFill>
                <a:schemeClr val="bg1"/>
              </a:solidFill>
              <a:ln w="19050"/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/>
              <a:p>
                <a:pPr algn="ctr"/>
                <a:endParaRPr lang="en-US"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p:grpSp>
        <p:sp>
          <p:nvSpPr>
            <p:cNvPr id="90" name="Rectangle 89"/>
            <p:cNvSpPr/>
            <p:nvPr/>
          </p:nvSpPr>
          <p:spPr>
            <a:xfrm>
              <a:off x="1200150" y="4330700"/>
              <a:ext cx="476250" cy="482600"/>
            </a:xfrm>
            <a:prstGeom prst="rect">
              <a:avLst/>
            </a:prstGeom>
            <a:solidFill>
              <a:srgbClr val="00B0F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1" name="Rectangle 90"/>
            <p:cNvSpPr/>
            <p:nvPr/>
          </p:nvSpPr>
          <p:spPr>
            <a:xfrm>
              <a:off x="1200150" y="4813300"/>
              <a:ext cx="476250" cy="482600"/>
            </a:xfrm>
            <a:prstGeom prst="rect">
              <a:avLst/>
            </a:prstGeom>
            <a:solidFill>
              <a:srgbClr val="00B0F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92" name="Rectangle 91"/>
            <p:cNvSpPr/>
            <p:nvPr/>
          </p:nvSpPr>
          <p:spPr>
            <a:xfrm>
              <a:off x="1200150" y="3848100"/>
              <a:ext cx="476250" cy="482600"/>
            </a:xfrm>
            <a:prstGeom prst="rect">
              <a:avLst/>
            </a:prstGeom>
            <a:solidFill>
              <a:srgbClr val="00B0F0"/>
            </a:solidFill>
            <a:ln w="19050"/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sp>
        <p:nvSpPr>
          <p:cNvPr id="100" name="Text Box 23"/>
          <p:cNvSpPr txBox="1">
            <a:spLocks noChangeArrowheads="1"/>
          </p:cNvSpPr>
          <p:nvPr/>
        </p:nvSpPr>
        <p:spPr bwMode="auto">
          <a:xfrm>
            <a:off x="1828800" y="2561964"/>
            <a:ext cx="9906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dirty="0">
                <a:latin typeface="Arial" panose="020B0604020202020204" pitchFamily="34" charset="0"/>
                <a:cs typeface="Arial" panose="020B0604020202020204" pitchFamily="34" charset="0"/>
              </a:rPr>
              <a:t>A</a:t>
            </a:r>
          </a:p>
        </p:txBody>
      </p:sp>
      <p:sp>
        <p:nvSpPr>
          <p:cNvPr id="101" name="Text Box 24"/>
          <p:cNvSpPr txBox="1">
            <a:spLocks noChangeArrowheads="1"/>
          </p:cNvSpPr>
          <p:nvPr/>
        </p:nvSpPr>
        <p:spPr bwMode="auto">
          <a:xfrm>
            <a:off x="5715000" y="2561964"/>
            <a:ext cx="1447800" cy="64633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3600" b="1" dirty="0">
                <a:latin typeface="Arial" panose="020B0604020202020204" pitchFamily="34" charset="0"/>
                <a:cs typeface="Arial" panose="020B0604020202020204" pitchFamily="34" charset="0"/>
              </a:rPr>
              <a:t>B</a:t>
            </a:r>
          </a:p>
        </p:txBody>
      </p:sp>
      <p:sp>
        <p:nvSpPr>
          <p:cNvPr id="102" name="Text Box 26"/>
          <p:cNvSpPr txBox="1">
            <a:spLocks noChangeArrowheads="1"/>
          </p:cNvSpPr>
          <p:nvPr/>
        </p:nvSpPr>
        <p:spPr bwMode="auto">
          <a:xfrm>
            <a:off x="6248400" y="5888952"/>
            <a:ext cx="685800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4400" b="1" dirty="0">
                <a:latin typeface="Arial" panose="020B0604020202020204" pitchFamily="34" charset="0"/>
                <a:cs typeface="Arial" panose="020B0604020202020204" pitchFamily="34" charset="0"/>
              </a:rPr>
              <a:t>D</a:t>
            </a:r>
          </a:p>
        </p:txBody>
      </p:sp>
      <p:sp>
        <p:nvSpPr>
          <p:cNvPr id="103" name="Text Box 54"/>
          <p:cNvSpPr txBox="1">
            <a:spLocks noChangeArrowheads="1"/>
          </p:cNvSpPr>
          <p:nvPr/>
        </p:nvSpPr>
        <p:spPr bwMode="auto">
          <a:xfrm>
            <a:off x="1752600" y="5945244"/>
            <a:ext cx="649224" cy="7694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wrap="square">
            <a:spAutoFit/>
          </a:bodyPr>
          <a:lstStyle/>
          <a:p>
            <a:pPr algn="ctr">
              <a:spcBef>
                <a:spcPct val="50000"/>
              </a:spcBef>
            </a:pPr>
            <a:r>
              <a:rPr lang="en-US" sz="4400" dirty="0">
                <a:latin typeface="Arial" panose="020B0604020202020204" pitchFamily="34" charset="0"/>
                <a:cs typeface="Arial" panose="020B0604020202020204" pitchFamily="34" charset="0"/>
              </a:rPr>
              <a:t>C</a:t>
            </a:r>
          </a:p>
        </p:txBody>
      </p:sp>
      <p:sp>
        <p:nvSpPr>
          <p:cNvPr id="104" name="Oval 103"/>
          <p:cNvSpPr/>
          <p:nvPr/>
        </p:nvSpPr>
        <p:spPr>
          <a:xfrm>
            <a:off x="1905000" y="2561963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05" name="Oval 104"/>
          <p:cNvSpPr/>
          <p:nvPr/>
        </p:nvSpPr>
        <p:spPr>
          <a:xfrm>
            <a:off x="6172200" y="2606040"/>
            <a:ext cx="609600" cy="67056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68" name="Oval 67"/>
          <p:cNvSpPr/>
          <p:nvPr/>
        </p:nvSpPr>
        <p:spPr>
          <a:xfrm>
            <a:off x="1676400" y="5897880"/>
            <a:ext cx="838200" cy="762000"/>
          </a:xfrm>
          <a:prstGeom prst="ellipse">
            <a:avLst/>
          </a:prstGeom>
          <a:noFill/>
          <a:ln>
            <a:solidFill>
              <a:srgbClr val="FF0000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89595779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3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7" dur="5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0" dur="500"/>
                                        <p:tgtEl>
                                          <p:spTgt spid="10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3" dur="500"/>
                                        <p:tgtEl>
                                          <p:spTgt spid="6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6" dur="5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7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19" dur="500"/>
                                        <p:tgtEl>
                                          <p:spTgt spid="5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3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2" dur="500"/>
                                        <p:tgtEl>
                                          <p:spTgt spid="9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3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5" dur="500"/>
                                        <p:tgtEl>
                                          <p:spTgt spid="10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28" dur="500"/>
                                        <p:tgtEl>
                                          <p:spTgt spid="10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1" dur="500"/>
                                        <p:tgtEl>
                                          <p:spTgt spid="10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3" presetClass="entr" presetSubtype="1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blinds(horizontal)">
                                      <p:cBhvr>
                                        <p:cTn id="34" dur="500"/>
                                        <p:tgtEl>
                                          <p:spTgt spid="10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9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0" dur="1000" fill="hold"/>
                                        <p:tgtEl>
                                          <p:spTgt spid="10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1" dur="1000"/>
                                        <p:tgtEl>
                                          <p:spTgt spid="10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46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7" dur="1000" fill="hold"/>
                                        <p:tgtEl>
                                          <p:spTgt spid="105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48" dur="1000"/>
                                        <p:tgtEl>
                                          <p:spTgt spid="10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9" fill="hold">
                      <p:stCondLst>
                        <p:cond delay="indefinite"/>
                      </p:stCondLst>
                      <p:childTnLst>
                        <p:par>
                          <p:cTn id="50" fill="hold">
                            <p:stCondLst>
                              <p:cond delay="0"/>
                            </p:stCondLst>
                            <p:childTnLst>
                              <p:par>
                                <p:cTn id="51" presetID="5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0.7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68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55" dur="1000"/>
                                        <p:tgtEl>
                                          <p:spTgt spid="6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" grpId="0"/>
      <p:bldP spid="100" grpId="0"/>
      <p:bldP spid="101" grpId="0"/>
      <p:bldP spid="102" grpId="0"/>
      <p:bldP spid="103" grpId="0"/>
      <p:bldP spid="104" grpId="0" animBg="1"/>
      <p:bldP spid="105" grpId="0" animBg="1"/>
      <p:bldP spid="68" grpId="0" animBg="1"/>
    </p:bld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 Box 48"/>
          <p:cNvSpPr txBox="1">
            <a:spLocks noChangeArrowheads="1"/>
          </p:cNvSpPr>
          <p:nvPr/>
        </p:nvSpPr>
        <p:spPr bwMode="auto">
          <a:xfrm>
            <a:off x="152400" y="549276"/>
            <a:ext cx="9296400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vi-VN" sz="2800" b="1" dirty="0" smtClean="0">
                <a:latin typeface="+mn-lt"/>
                <a:cs typeface="Times New Roman" pitchFamily="18" charset="0"/>
              </a:rPr>
              <a:t>Bài 3 ( tr.114)</a:t>
            </a:r>
            <a:r>
              <a:rPr lang="en-US" sz="2800" b="1" u="none" dirty="0" smtClean="0">
                <a:latin typeface="+mn-lt"/>
                <a:cs typeface="Times New Roman" pitchFamily="18" charset="0"/>
              </a:rPr>
              <a:t>: </a:t>
            </a:r>
            <a:r>
              <a:rPr lang="en-US" sz="2800" b="1" u="none" dirty="0" err="1" smtClean="0">
                <a:latin typeface="+mn-lt"/>
                <a:cs typeface="Times New Roman" pitchFamily="18" charset="0"/>
              </a:rPr>
              <a:t>Hình</a:t>
            </a:r>
            <a:r>
              <a:rPr lang="en-US" sz="2800" b="1" u="none" dirty="0" smtClean="0">
                <a:latin typeface="+mn-lt"/>
                <a:cs typeface="Times New Roman" pitchFamily="18" charset="0"/>
              </a:rPr>
              <a:t> </a:t>
            </a:r>
            <a:r>
              <a:rPr lang="en-US" sz="2800" b="1" u="none" dirty="0" err="1" smtClean="0">
                <a:latin typeface="+mn-lt"/>
                <a:cs typeface="Times New Roman" pitchFamily="18" charset="0"/>
              </a:rPr>
              <a:t>nào</a:t>
            </a:r>
            <a:r>
              <a:rPr lang="en-US" sz="2800" b="1" u="none" dirty="0" smtClean="0">
                <a:latin typeface="+mn-lt"/>
                <a:cs typeface="Times New Roman" pitchFamily="18" charset="0"/>
              </a:rPr>
              <a:t> </a:t>
            </a:r>
            <a:r>
              <a:rPr lang="en-US" sz="2800" b="1" u="none" dirty="0" err="1" smtClean="0">
                <a:latin typeface="+mn-lt"/>
                <a:cs typeface="Times New Roman" pitchFamily="18" charset="0"/>
              </a:rPr>
              <a:t>đã</a:t>
            </a:r>
            <a:r>
              <a:rPr lang="en-US" sz="2800" b="1" u="none" dirty="0" smtClean="0">
                <a:latin typeface="+mn-lt"/>
                <a:cs typeface="Times New Roman" pitchFamily="18" charset="0"/>
              </a:rPr>
              <a:t> </a:t>
            </a:r>
            <a:r>
              <a:rPr lang="en-US" sz="2800" b="1" u="none" dirty="0" err="1" smtClean="0">
                <a:latin typeface="+mn-lt"/>
                <a:cs typeface="Times New Roman" pitchFamily="18" charset="0"/>
              </a:rPr>
              <a:t>khoanh</a:t>
            </a:r>
            <a:r>
              <a:rPr lang="en-US" sz="2800" b="1" u="none" dirty="0" smtClean="0">
                <a:latin typeface="+mn-lt"/>
                <a:cs typeface="Times New Roman" pitchFamily="18" charset="0"/>
              </a:rPr>
              <a:t> </a:t>
            </a:r>
            <a:r>
              <a:rPr lang="en-US" sz="2800" b="1" u="none" dirty="0" err="1" smtClean="0">
                <a:latin typeface="+mn-lt"/>
                <a:cs typeface="Times New Roman" pitchFamily="18" charset="0"/>
              </a:rPr>
              <a:t>vào</a:t>
            </a:r>
            <a:r>
              <a:rPr lang="en-US" sz="2800" b="1" u="none" dirty="0" smtClean="0">
                <a:latin typeface="+mn-lt"/>
                <a:cs typeface="Times New Roman" pitchFamily="18" charset="0"/>
              </a:rPr>
              <a:t>       </a:t>
            </a:r>
            <a:r>
              <a:rPr lang="en-US" sz="2800" b="1" u="none" dirty="0" err="1" smtClean="0">
                <a:latin typeface="+mn-lt"/>
                <a:cs typeface="Times New Roman" pitchFamily="18" charset="0"/>
              </a:rPr>
              <a:t>số</a:t>
            </a:r>
            <a:r>
              <a:rPr lang="en-US" sz="2800" b="1" u="none" dirty="0" smtClean="0">
                <a:latin typeface="+mn-lt"/>
                <a:cs typeface="Times New Roman" pitchFamily="18" charset="0"/>
              </a:rPr>
              <a:t> con </a:t>
            </a:r>
            <a:r>
              <a:rPr lang="en-US" sz="2800" b="1" u="none" dirty="0" err="1" smtClean="0">
                <a:latin typeface="+mn-lt"/>
                <a:cs typeface="Times New Roman" pitchFamily="18" charset="0"/>
              </a:rPr>
              <a:t>gà</a:t>
            </a:r>
            <a:r>
              <a:rPr lang="en-US" sz="2800" b="1" u="none" dirty="0" smtClean="0">
                <a:latin typeface="+mn-lt"/>
                <a:cs typeface="Times New Roman" pitchFamily="18" charset="0"/>
              </a:rPr>
              <a:t>?</a:t>
            </a:r>
            <a:endParaRPr lang="en-US" sz="2800" b="1" u="none" dirty="0">
              <a:latin typeface="+mn-lt"/>
              <a:cs typeface="Times New Roman" pitchFamily="18" charset="0"/>
            </a:endParaRPr>
          </a:p>
        </p:txBody>
      </p:sp>
      <p:grpSp>
        <p:nvGrpSpPr>
          <p:cNvPr id="5" name="Group 49"/>
          <p:cNvGrpSpPr>
            <a:grpSpLocks/>
          </p:cNvGrpSpPr>
          <p:nvPr/>
        </p:nvGrpSpPr>
        <p:grpSpPr bwMode="auto">
          <a:xfrm>
            <a:off x="6330049" y="387351"/>
            <a:ext cx="609767" cy="992189"/>
            <a:chOff x="3707" y="52"/>
            <a:chExt cx="336" cy="625"/>
          </a:xfrm>
        </p:grpSpPr>
        <p:sp>
          <p:nvSpPr>
            <p:cNvPr id="6" name="Text Box 6"/>
            <p:cNvSpPr txBox="1">
              <a:spLocks noChangeArrowheads="1"/>
            </p:cNvSpPr>
            <p:nvPr/>
          </p:nvSpPr>
          <p:spPr bwMode="auto">
            <a:xfrm>
              <a:off x="3707" y="52"/>
              <a:ext cx="336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 b="1" u="none" dirty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1</a:t>
              </a:r>
            </a:p>
          </p:txBody>
        </p:sp>
        <p:sp>
          <p:nvSpPr>
            <p:cNvPr id="7" name="Line 9"/>
            <p:cNvSpPr>
              <a:spLocks noChangeShapeType="1"/>
            </p:cNvSpPr>
            <p:nvPr/>
          </p:nvSpPr>
          <p:spPr bwMode="auto">
            <a:xfrm>
              <a:off x="3707" y="378"/>
              <a:ext cx="240" cy="0"/>
            </a:xfrm>
            <a:prstGeom prst="line">
              <a:avLst/>
            </a:prstGeom>
            <a:noFill/>
            <a:ln w="28575">
              <a:solidFill>
                <a:srgbClr val="FF0000"/>
              </a:solidFill>
              <a:round/>
              <a:headEnd/>
              <a:tailEnd/>
            </a:ln>
            <a:extLst>
              <a:ext uri="{909E8E84-426E-40DD-AFC4-6F175D3DCCD1}">
                <a14:hiddenFill xmlns:a14="http://schemas.microsoft.com/office/drawing/2010/main">
                  <a:noFill/>
                </a14:hiddenFill>
              </a:ext>
            </a:extLst>
          </p:spPr>
          <p:txBody>
            <a:bodyPr/>
            <a:lstStyle/>
            <a:p>
              <a:endParaRPr lang="en-US" sz="3000">
                <a:latin typeface="+mn-lt"/>
                <a:cs typeface="Times New Roman" pitchFamily="18" charset="0"/>
              </a:endParaRPr>
            </a:p>
          </p:txBody>
        </p:sp>
        <p:sp>
          <p:nvSpPr>
            <p:cNvPr id="8" name="Text Box 10"/>
            <p:cNvSpPr txBox="1">
              <a:spLocks noChangeArrowheads="1"/>
            </p:cNvSpPr>
            <p:nvPr/>
          </p:nvSpPr>
          <p:spPr bwMode="auto">
            <a:xfrm>
              <a:off x="3721" y="328"/>
              <a:ext cx="247" cy="349"/>
            </a:xfrm>
            <a:prstGeom prst="rect">
              <a:avLst/>
            </a:prstGeom>
            <a:noFill/>
            <a:ln>
              <a:noFill/>
            </a:ln>
            <a:extLst>
              <a:ext uri="{909E8E84-426E-40DD-AFC4-6F175D3DCCD1}">
                <a14:hiddenFill xmlns:a14="http://schemas.microsoft.com/office/drawing/2010/main">
                  <a:solidFill>
                    <a:srgbClr val="FFFFFF"/>
                  </a:solidFill>
                </a14:hiddenFill>
              </a:ext>
              <a:ext uri="{91240B29-F687-4F45-9708-019B960494DF}">
                <a14:hiddenLine xmlns:a14="http://schemas.microsoft.com/office/drawing/2010/main" w="9525">
                  <a:solidFill>
                    <a:srgbClr val="000000"/>
                  </a:solidFill>
                  <a:miter lim="800000"/>
                  <a:headEnd/>
                  <a:tailEnd/>
                </a14:hiddenLine>
              </a:ext>
            </a:extLst>
          </p:spPr>
          <p:txBody>
            <a:bodyPr wrap="square">
              <a:spAutoFit/>
            </a:bodyPr>
            <a:lstStyle>
              <a:lvl1pPr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1pPr>
              <a:lvl2pPr marL="742950" indent="-28575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2pPr>
              <a:lvl3pPr marL="11430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3pPr>
              <a:lvl4pPr marL="16002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4pPr>
              <a:lvl5pPr marL="2057400" indent="-228600" eaLnBrk="0" hangingPunct="0">
                <a:defRPr u="sng">
                  <a:solidFill>
                    <a:schemeClr val="tx1"/>
                  </a:solidFill>
                  <a:latin typeface="Arial" charset="0"/>
                </a:defRPr>
              </a:lvl5pPr>
              <a:lvl6pPr marL="25146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6pPr>
              <a:lvl7pPr marL="29718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7pPr>
              <a:lvl8pPr marL="34290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8pPr>
              <a:lvl9pPr marL="3886200" indent="-228600" eaLnBrk="0" fontAlgn="base" hangingPunct="0">
                <a:spcBef>
                  <a:spcPct val="0"/>
                </a:spcBef>
                <a:spcAft>
                  <a:spcPct val="0"/>
                </a:spcAft>
                <a:defRPr u="sng">
                  <a:solidFill>
                    <a:schemeClr val="tx1"/>
                  </a:solidFill>
                  <a:latin typeface="Arial" charset="0"/>
                </a:defRPr>
              </a:lvl9pPr>
            </a:lstStyle>
            <a:p>
              <a:pPr eaLnBrk="1" hangingPunct="1">
                <a:spcBef>
                  <a:spcPct val="50000"/>
                </a:spcBef>
              </a:pPr>
              <a:r>
                <a:rPr lang="en-US" sz="3000" b="1" u="none" dirty="0">
                  <a:solidFill>
                    <a:srgbClr val="FF0000"/>
                  </a:solidFill>
                  <a:latin typeface="+mn-lt"/>
                  <a:cs typeface="Times New Roman" pitchFamily="18" charset="0"/>
                </a:rPr>
                <a:t>3</a:t>
              </a:r>
            </a:p>
          </p:txBody>
        </p:sp>
      </p:grpSp>
      <p:sp>
        <p:nvSpPr>
          <p:cNvPr id="11" name="Oval 2"/>
          <p:cNvSpPr>
            <a:spLocks noChangeArrowheads="1"/>
          </p:cNvSpPr>
          <p:nvPr/>
        </p:nvSpPr>
        <p:spPr bwMode="auto">
          <a:xfrm>
            <a:off x="6898605" y="1670915"/>
            <a:ext cx="645195" cy="615085"/>
          </a:xfrm>
          <a:prstGeom prst="ellipse">
            <a:avLst/>
          </a:prstGeom>
          <a:gradFill rotWithShape="1">
            <a:gsLst>
              <a:gs pos="0">
                <a:srgbClr val="5E9EFF"/>
              </a:gs>
              <a:gs pos="39999">
                <a:srgbClr val="85C2FF"/>
              </a:gs>
              <a:gs pos="70000">
                <a:srgbClr val="C4D6EB"/>
              </a:gs>
              <a:gs pos="100000">
                <a:srgbClr val="FFEBFA"/>
              </a:gs>
            </a:gsLst>
            <a:lin ang="5400000" scaled="1"/>
          </a:gradFill>
          <a:ln>
            <a:noFill/>
          </a:ln>
          <a:effectLst>
            <a:prstShdw prst="shdw17" dist="17961" dir="2700000">
              <a:srgbClr val="385F99"/>
            </a:prstShdw>
          </a:effectLst>
          <a:extLs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round/>
                <a:headEnd/>
                <a:tailEnd/>
              </a14:hiddenLine>
            </a:ext>
          </a:extLst>
        </p:spPr>
        <p:txBody>
          <a:bodyPr wrap="none" anchor="ctr"/>
          <a:lstStyle/>
          <a:p>
            <a:endParaRPr lang="en-US">
              <a:latin typeface="+mn-lt"/>
            </a:endParaRPr>
          </a:p>
        </p:txBody>
      </p:sp>
      <p:sp>
        <p:nvSpPr>
          <p:cNvPr id="25" name="Text Box 56"/>
          <p:cNvSpPr txBox="1">
            <a:spLocks noChangeArrowheads="1"/>
          </p:cNvSpPr>
          <p:nvPr/>
        </p:nvSpPr>
        <p:spPr bwMode="auto">
          <a:xfrm>
            <a:off x="1905000" y="1655505"/>
            <a:ext cx="685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none">
                <a:solidFill>
                  <a:srgbClr val="FF0000"/>
                </a:solidFill>
                <a:latin typeface="+mn-lt"/>
              </a:rPr>
              <a:t>A</a:t>
            </a:r>
          </a:p>
        </p:txBody>
      </p:sp>
      <p:sp>
        <p:nvSpPr>
          <p:cNvPr id="26" name="Text Box 57"/>
          <p:cNvSpPr txBox="1">
            <a:spLocks noChangeArrowheads="1"/>
          </p:cNvSpPr>
          <p:nvPr/>
        </p:nvSpPr>
        <p:spPr bwMode="auto">
          <a:xfrm>
            <a:off x="7010400" y="1701225"/>
            <a:ext cx="1066800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 eaLnBrk="0" hangingPunct="0">
              <a:defRPr u="sng">
                <a:solidFill>
                  <a:schemeClr val="tx1"/>
                </a:solidFill>
                <a:latin typeface="Arial" charset="0"/>
              </a:defRPr>
            </a:lvl1pPr>
            <a:lvl2pPr marL="742950" indent="-285750" eaLnBrk="0" hangingPunct="0">
              <a:defRPr u="sng">
                <a:solidFill>
                  <a:schemeClr val="tx1"/>
                </a:solidFill>
                <a:latin typeface="Arial" charset="0"/>
              </a:defRPr>
            </a:lvl2pPr>
            <a:lvl3pPr marL="11430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3pPr>
            <a:lvl4pPr marL="16002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4pPr>
            <a:lvl5pPr marL="2057400" indent="-228600" eaLnBrk="0" hangingPunct="0">
              <a:defRPr u="sng">
                <a:solidFill>
                  <a:schemeClr val="tx1"/>
                </a:solidFill>
                <a:latin typeface="Arial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u="sng">
                <a:solidFill>
                  <a:schemeClr val="tx1"/>
                </a:solidFill>
                <a:latin typeface="Arial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r>
              <a:rPr lang="en-US" sz="3200" b="1" u="none" dirty="0">
                <a:solidFill>
                  <a:srgbClr val="FF0000"/>
                </a:solidFill>
                <a:latin typeface="+mn-lt"/>
              </a:rPr>
              <a:t>B</a:t>
            </a:r>
          </a:p>
        </p:txBody>
      </p:sp>
      <p:sp>
        <p:nvSpPr>
          <p:cNvPr id="27" name="Line 367"/>
          <p:cNvSpPr>
            <a:spLocks noChangeShapeType="1"/>
          </p:cNvSpPr>
          <p:nvPr/>
        </p:nvSpPr>
        <p:spPr bwMode="auto">
          <a:xfrm>
            <a:off x="4572000" y="1447800"/>
            <a:ext cx="0" cy="5410200"/>
          </a:xfrm>
          <a:prstGeom prst="line">
            <a:avLst/>
          </a:prstGeom>
          <a:noFill/>
          <a:ln w="9525">
            <a:solidFill>
              <a:srgbClr val="00CC66"/>
            </a:solidFill>
            <a:prstDash val="dash"/>
            <a:round/>
            <a:headEnd/>
            <a:tailEnd/>
          </a:ln>
          <a:extLst>
            <a:ext uri="{909E8E84-426E-40DD-AFC4-6F175D3DCCD1}">
              <a14:hiddenFill xmlns:a14="http://schemas.microsoft.com/office/drawing/2010/main">
                <a:noFill/>
              </a14:hiddenFill>
            </a:ext>
          </a:extLst>
        </p:spPr>
        <p:txBody>
          <a:bodyPr/>
          <a:lstStyle/>
          <a:p>
            <a:endParaRPr lang="en-US">
              <a:latin typeface="+mn-lt"/>
            </a:endParaRPr>
          </a:p>
        </p:txBody>
      </p:sp>
      <p:pic>
        <p:nvPicPr>
          <p:cNvPr id="2050" name="Picture 2"/>
          <p:cNvPicPr>
            <a:picLocks noChangeAspect="1" noChangeArrowheads="1"/>
          </p:cNvPicPr>
          <p:nvPr/>
        </p:nvPicPr>
        <p:blipFill>
          <a:blip r:embed="rId3"/>
          <a:srcRect t="2640"/>
          <a:stretch>
            <a:fillRect/>
          </a:stretch>
        </p:blipFill>
        <p:spPr bwMode="auto">
          <a:xfrm>
            <a:off x="152400" y="2331721"/>
            <a:ext cx="4267200" cy="3371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/>
          <a:srcRect/>
          <a:stretch>
            <a:fillRect/>
          </a:stretch>
        </p:blipFill>
        <p:spPr bwMode="auto">
          <a:xfrm>
            <a:off x="4724400" y="2331720"/>
            <a:ext cx="4419600" cy="338328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  <p:extLst>
      <p:ext uri="{BB962C8B-B14F-4D97-AF65-F5344CB8AC3E}">
        <p14:creationId xmlns:p14="http://schemas.microsoft.com/office/powerpoint/2010/main" val="242001185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" presetClass="entr" presetSubtype="1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checkerboard(across)">
                                      <p:cBhvr>
                                        <p:cTn id="7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" presetClass="entr" presetSubtype="9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0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w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1" dur="500" fill="hold"/>
                                        <p:tgtEl>
                                          <p:spTgt spid="4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0-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2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25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style.rotation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-90"/>
                                          </p:val>
                                        </p:tav>
                                        <p:tav tm="100000">
                                          <p:val>
                                            <p:fltVal val="0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"/>
                                          </p:val>
                                        </p:tav>
                                        <p:tav tm="100000">
                                          <p:val>
                                            <p:strVal val="#ppt_w*.05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4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*.05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5" dur="1000" fill="hold"/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6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+.4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500" decel="50000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-.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+.1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8" dur="500" accel="50000" fill="hold">
                                          <p:stCondLst>
                                            <p:cond delay="50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9" dur="1000" decel="50000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  <p:subTnLst>
                                    <p:audio>
                                      <p:cMediaNode vol="94000">
                                        <p:cTn display="0" masterRel="sameClick">
                                          <p:stCondLst>
                                            <p:cond evt="begin" delay="0">
                                              <p:tn val="20"/>
                                            </p:cond>
                                          </p:stCondLst>
                                          <p:endCondLst>
                                            <p:cond evt="onStopAudio" delay="0">
                                              <p:tgtEl>
                                                <p:sldTgt/>
                                              </p:tgtEl>
                                            </p:cond>
                                          </p:endCondLst>
                                        </p:cTn>
                                        <p:tgtEl>
                                          <p:sndTgt r:embed="rId2" name="KEN.WAV"/>
                                        </p:tgtEl>
                                      </p:cMediaNode>
                                    </p:audio>
                                  </p:sub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" grpId="0"/>
      <p:bldP spid="11" grpId="0" animBg="1"/>
      <p:bldP spid="25" grpId="0"/>
      <p:bldP spid="26" grpId="0"/>
    </p:bld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TextBox 1"/>
          <p:cNvSpPr txBox="1">
            <a:spLocks noChangeArrowheads="1"/>
          </p:cNvSpPr>
          <p:nvPr/>
        </p:nvSpPr>
        <p:spPr bwMode="auto">
          <a:xfrm>
            <a:off x="1219200" y="3733800"/>
            <a:ext cx="6629400" cy="707886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altLang="en-US" b="1" dirty="0">
                <a:solidFill>
                  <a:srgbClr val="262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MÔN</a:t>
            </a:r>
            <a:r>
              <a:rPr lang="en-US" altLang="en-US" b="1" dirty="0" smtClean="0">
                <a:solidFill>
                  <a:srgbClr val="262673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TOÁN </a:t>
            </a:r>
            <a:endParaRPr lang="en-US" altLang="en-US" b="1" dirty="0">
              <a:solidFill>
                <a:srgbClr val="262673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3" name="TextBox 2"/>
          <p:cNvSpPr txBox="1">
            <a:spLocks noChangeArrowheads="1"/>
          </p:cNvSpPr>
          <p:nvPr/>
        </p:nvSpPr>
        <p:spPr bwMode="auto">
          <a:xfrm>
            <a:off x="1170982" y="1490531"/>
            <a:ext cx="6756798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/>
            <a:r>
              <a:rPr lang="vi-VN" altLang="en-US" sz="2800" b="1" dirty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TRƯỜNG TIỂU HỌC </a:t>
            </a:r>
            <a:r>
              <a:rPr lang="en-GB" altLang="en-US" sz="2800" b="1" dirty="0" smtClean="0">
                <a:solidFill>
                  <a:srgbClr val="0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LÊ NGỌC HÂN</a:t>
            </a:r>
            <a:endParaRPr lang="vi-VN" altLang="en-US" sz="2800" b="1" dirty="0">
              <a:solidFill>
                <a:srgbClr val="0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15364" name="Rectangle 3"/>
          <p:cNvSpPr>
            <a:spLocks noChangeArrowheads="1"/>
          </p:cNvSpPr>
          <p:nvPr/>
        </p:nvSpPr>
        <p:spPr bwMode="auto">
          <a:xfrm>
            <a:off x="1631753" y="2526673"/>
            <a:ext cx="55394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 GIẢNG ĐIỆN TỬ </a:t>
            </a:r>
          </a:p>
          <a:p>
            <a:pPr algn="ctr" eaLnBrk="0" hangingPunct="0"/>
            <a:r>
              <a:rPr lang="en-US" altLang="en-US" sz="3200" b="1" dirty="0">
                <a:solidFill>
                  <a:srgbClr val="C0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LỚP 2</a:t>
            </a:r>
            <a:endParaRPr lang="vi-VN" altLang="en-US" sz="3200" b="1" dirty="0">
              <a:solidFill>
                <a:srgbClr val="C0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4"/>
          <p:cNvSpPr txBox="1"/>
          <p:nvPr/>
        </p:nvSpPr>
        <p:spPr>
          <a:xfrm>
            <a:off x="1364464" y="4698553"/>
            <a:ext cx="6373020" cy="46166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ctr" fontAlgn="auto">
              <a:spcBef>
                <a:spcPts val="0"/>
              </a:spcBef>
              <a:spcAft>
                <a:spcPts val="0"/>
              </a:spcAft>
            </a:pPr>
            <a:r>
              <a:rPr lang="en-GB" sz="24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Giáo</a:t>
            </a:r>
            <a:r>
              <a:rPr lang="en-GB" sz="2400" b="1" dirty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viên</a:t>
            </a:r>
            <a:r>
              <a:rPr lang="en-GB" sz="2400" b="1" dirty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: </a:t>
            </a:r>
            <a:r>
              <a:rPr lang="en-GB" sz="2400" b="1" dirty="0" err="1" smtClean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Lý</a:t>
            </a:r>
            <a:r>
              <a:rPr lang="en-GB" sz="24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Thị</a:t>
            </a:r>
            <a:r>
              <a:rPr lang="en-GB" sz="2400" b="1" dirty="0" smtClean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 </a:t>
            </a:r>
            <a:r>
              <a:rPr lang="en-GB" sz="2400" b="1" dirty="0" err="1" smtClean="0">
                <a:solidFill>
                  <a:srgbClr val="000000"/>
                </a:solidFill>
                <a:latin typeface="HP001 4 hàng" panose="020B0603050302020204" pitchFamily="34" charset="0"/>
                <a:cs typeface="Arial" panose="020B0604020202020204" pitchFamily="34" charset="0"/>
              </a:rPr>
              <a:t>Thơ</a:t>
            </a:r>
            <a:endParaRPr lang="en-GB" sz="2400" b="1" dirty="0">
              <a:solidFill>
                <a:srgbClr val="000000"/>
              </a:solidFill>
              <a:latin typeface="HP001 4 hàng" panose="020B06030503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526532071"/>
      </p:ext>
    </p:extLst>
  </p:cSld>
  <p:clrMapOvr>
    <a:masterClrMapping/>
  </p:clrMapOvr>
  <p:transition advTm="3686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2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4274" name="TextBox 1"/>
          <p:cNvSpPr txBox="1">
            <a:spLocks noChangeArrowheads="1"/>
          </p:cNvSpPr>
          <p:nvPr/>
        </p:nvSpPr>
        <p:spPr bwMode="auto">
          <a:xfrm>
            <a:off x="1052512" y="270271"/>
            <a:ext cx="6972300" cy="138499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>
              <a:lnSpc>
                <a:spcPct val="150000"/>
              </a:lnSpc>
            </a:pPr>
            <a:r>
              <a:rPr lang="en-GB" altLang="en-US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Thứ</a:t>
            </a:r>
            <a:r>
              <a:rPr lang="en-GB" altLang="en-US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GB" altLang="en-US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ba</a:t>
            </a:r>
            <a:r>
              <a:rPr lang="en-GB" altLang="en-US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GB" altLang="en-US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ngày</a:t>
            </a:r>
            <a:r>
              <a:rPr lang="en-GB" altLang="en-US" b="1" dirty="0">
                <a:solidFill>
                  <a:srgbClr val="FFFFFF"/>
                </a:solidFill>
                <a:latin typeface="HP001 4 hàng" panose="020B0603050302020204" pitchFamily="34" charset="0"/>
              </a:rPr>
              <a:t> </a:t>
            </a:r>
            <a:r>
              <a:rPr lang="en-GB" altLang="en-US" b="1" dirty="0" smtClean="0">
                <a:solidFill>
                  <a:srgbClr val="FFFFFF"/>
                </a:solidFill>
                <a:latin typeface="HP001 4 hàng" panose="020B0603050302020204" pitchFamily="34" charset="0"/>
              </a:rPr>
              <a:t>28 </a:t>
            </a:r>
            <a:r>
              <a:rPr lang="en-GB" altLang="en-US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tháng</a:t>
            </a:r>
            <a:r>
              <a:rPr lang="en-GB" altLang="en-US" b="1" dirty="0">
                <a:solidFill>
                  <a:srgbClr val="FFFFFF"/>
                </a:solidFill>
                <a:latin typeface="HP001 4 hàng" panose="020B0603050302020204" pitchFamily="34" charset="0"/>
              </a:rPr>
              <a:t> 4 </a:t>
            </a:r>
            <a:r>
              <a:rPr lang="en-GB" altLang="en-US" b="1" dirty="0" err="1">
                <a:solidFill>
                  <a:srgbClr val="FFFFFF"/>
                </a:solidFill>
                <a:latin typeface="HP001 4 hàng" panose="020B0603050302020204" pitchFamily="34" charset="0"/>
              </a:rPr>
              <a:t>năm</a:t>
            </a:r>
            <a:r>
              <a:rPr lang="en-GB" altLang="en-US" b="1" dirty="0">
                <a:solidFill>
                  <a:srgbClr val="FFFFFF"/>
                </a:solidFill>
                <a:latin typeface="HP001 4 hàng" panose="020B0603050302020204" pitchFamily="34" charset="0"/>
              </a:rPr>
              <a:t> 2020</a:t>
            </a:r>
          </a:p>
          <a:p>
            <a:pPr algn="ctr" eaLnBrk="0" hangingPunct="0">
              <a:lnSpc>
                <a:spcPct val="150000"/>
              </a:lnSpc>
            </a:pPr>
            <a:r>
              <a:rPr lang="en-GB" altLang="en-US" b="1" dirty="0" err="1" smtClean="0">
                <a:solidFill>
                  <a:srgbClr val="FFFFFF"/>
                </a:solidFill>
                <a:latin typeface="HP001 4 hàng" panose="020B0603050302020204" pitchFamily="34" charset="0"/>
              </a:rPr>
              <a:t>Toán</a:t>
            </a:r>
            <a:endParaRPr lang="en-GB" altLang="en-US" b="1" dirty="0">
              <a:solidFill>
                <a:srgbClr val="FFFFFF"/>
              </a:solidFill>
              <a:latin typeface="HP001 4 hàng" panose="020B0603050302020204" pitchFamily="34" charset="0"/>
            </a:endParaRPr>
          </a:p>
        </p:txBody>
      </p:sp>
      <p:sp>
        <p:nvSpPr>
          <p:cNvPr id="29699" name="TextBox 2"/>
          <p:cNvSpPr txBox="1">
            <a:spLocks noChangeArrowheads="1"/>
          </p:cNvSpPr>
          <p:nvPr/>
        </p:nvSpPr>
        <p:spPr bwMode="auto">
          <a:xfrm>
            <a:off x="2324099" y="1626089"/>
            <a:ext cx="4429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GB" altLang="en-US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Bảng</a:t>
            </a:r>
            <a:r>
              <a:rPr lang="en-GB" altLang="en-US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chia 3</a:t>
            </a:r>
            <a:endParaRPr lang="en-GB" altLang="en-US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4" name="Rectangle 3"/>
          <p:cNvSpPr>
            <a:spLocks noChangeArrowheads="1"/>
          </p:cNvSpPr>
          <p:nvPr/>
        </p:nvSpPr>
        <p:spPr bwMode="auto">
          <a:xfrm>
            <a:off x="1631752" y="2121827"/>
            <a:ext cx="5539442" cy="1077218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alt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1,3</a:t>
            </a:r>
          </a:p>
          <a:p>
            <a:pPr algn="ctr" eaLnBrk="0" hangingPunct="0"/>
            <a:r>
              <a:rPr lang="en-US" altLang="en-US" sz="3200" b="1" dirty="0" err="1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200" b="1" dirty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vở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ô li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2</a:t>
            </a:r>
            <a:endParaRPr lang="vi-VN" altLang="en-US" sz="3200" dirty="0">
              <a:solidFill>
                <a:schemeClr val="bg1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" name="TextBox 2"/>
          <p:cNvSpPr txBox="1">
            <a:spLocks noChangeArrowheads="1"/>
          </p:cNvSpPr>
          <p:nvPr/>
        </p:nvSpPr>
        <p:spPr bwMode="auto">
          <a:xfrm>
            <a:off x="2349499" y="3397253"/>
            <a:ext cx="4429125" cy="523220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>
            <a:spAutoFit/>
          </a:bodyPr>
          <a:lstStyle>
            <a:lvl1pPr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marL="742950" indent="-28575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marL="11430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marL="16002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marL="2057400" indent="-228600"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algn="ctr" eaLnBrk="0" hangingPunct="0"/>
            <a:r>
              <a:rPr lang="en-GB" altLang="en-US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Một</a:t>
            </a:r>
            <a:r>
              <a:rPr lang="en-GB" altLang="en-US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GB" altLang="en-US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phần</a:t>
            </a:r>
            <a:r>
              <a:rPr lang="en-GB" altLang="en-US" b="1" dirty="0" smtClean="0">
                <a:solidFill>
                  <a:srgbClr val="FFFF00"/>
                </a:solidFill>
                <a:latin typeface="HP001 4 hàng" panose="020B0603050302020204" pitchFamily="34" charset="0"/>
              </a:rPr>
              <a:t> </a:t>
            </a:r>
            <a:r>
              <a:rPr lang="en-GB" altLang="en-US" b="1" dirty="0" err="1" smtClean="0">
                <a:solidFill>
                  <a:srgbClr val="FFFF00"/>
                </a:solidFill>
                <a:latin typeface="HP001 4 hàng" panose="020B0603050302020204" pitchFamily="34" charset="0"/>
              </a:rPr>
              <a:t>ba</a:t>
            </a:r>
            <a:endParaRPr lang="en-GB" altLang="en-US" b="1" dirty="0">
              <a:solidFill>
                <a:srgbClr val="FFFF00"/>
              </a:solidFill>
              <a:latin typeface="HP001 4 hàng" panose="020B0603050302020204" pitchFamily="34" charset="0"/>
            </a:endParaRPr>
          </a:p>
        </p:txBody>
      </p:sp>
      <p:sp>
        <p:nvSpPr>
          <p:cNvPr id="6" name="Rectangle 5"/>
          <p:cNvSpPr>
            <a:spLocks noChangeArrowheads="1"/>
          </p:cNvSpPr>
          <p:nvPr/>
        </p:nvSpPr>
        <p:spPr bwMode="auto">
          <a:xfrm>
            <a:off x="1631752" y="3920473"/>
            <a:ext cx="6216847" cy="584775"/>
          </a:xfrm>
          <a:prstGeom prst="rect">
            <a:avLst/>
          </a:prstGeom>
          <a:noFill/>
          <a:ln>
            <a:noFill/>
          </a:ln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rgbClr val="000000"/>
                </a:solidFill>
                <a:miter lim="800000"/>
                <a:headEnd/>
                <a:tailEnd/>
              </a14:hiddenLine>
            </a:ext>
          </a:extLst>
        </p:spPr>
        <p:txBody>
          <a:bodyPr wrap="square">
            <a:spAutoFit/>
          </a:bodyPr>
          <a:lstStyle>
            <a:lvl1pPr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  <a:lvl2pPr marL="742950" indent="-28575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2pPr>
            <a:lvl3pPr marL="11430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3pPr>
            <a:lvl4pPr marL="16002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4pPr>
            <a:lvl5pPr marL="2057400" indent="-228600"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4000">
                <a:solidFill>
                  <a:schemeClr val="tx1"/>
                </a:solidFill>
                <a:latin typeface="Times New Roman" panose="02020603050405020304" pitchFamily="18" charset="0"/>
              </a:defRPr>
            </a:lvl9pPr>
          </a:lstStyle>
          <a:p>
            <a:pPr algn="ctr" eaLnBrk="0" hangingPunct="0"/>
            <a:r>
              <a:rPr lang="en-US" alt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Làm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vào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sách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toán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</a:t>
            </a:r>
            <a:r>
              <a:rPr lang="en-US" altLang="en-US" sz="3200" b="1" dirty="0" err="1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bài</a:t>
            </a:r>
            <a:r>
              <a:rPr lang="en-US" altLang="en-US" sz="3200" b="1" dirty="0" smtClean="0">
                <a:solidFill>
                  <a:schemeClr val="bg1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1,2,3</a:t>
            </a:r>
          </a:p>
        </p:txBody>
      </p:sp>
    </p:spTree>
    <p:extLst>
      <p:ext uri="{BB962C8B-B14F-4D97-AF65-F5344CB8AC3E}">
        <p14:creationId xmlns:p14="http://schemas.microsoft.com/office/powerpoint/2010/main" val="939340050"/>
      </p:ext>
    </p:extLst>
  </p:cSld>
  <p:clrMapOvr>
    <a:masterClrMapping/>
  </p:clrMapOvr>
  <p:transition spd="slow">
    <p:wip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 nodeType="clickPar">
                      <p:stCondLst>
                        <p:cond delay="indefinite"/>
                      </p:stCondLst>
                      <p:childTnLst>
                        <p:par>
                          <p:cTn id="4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7" dur="500"/>
                                        <p:tgtEl>
                                          <p:spTgt spid="2969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12" dur="5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699" grpId="0"/>
      <p:bldP spid="5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mc:AlternateContent xmlns:mc="http://schemas.openxmlformats.org/markup-compatibility/2006" xmlns:a14="http://schemas.microsoft.com/office/drawing/2010/main">
        <mc:Choice Requires="a14">
          <p:sp>
            <p:nvSpPr>
              <p:cNvPr id="6461" name="Text Box 317"/>
              <p:cNvSpPr txBox="1">
                <a:spLocks noChangeArrowheads="1"/>
              </p:cNvSpPr>
              <p:nvPr/>
            </p:nvSpPr>
            <p:spPr bwMode="auto">
              <a:xfrm>
                <a:off x="3459162" y="4648200"/>
                <a:ext cx="3094038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=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endPara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6461" name="Text Box 3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3459162" y="4648200"/>
                <a:ext cx="3094038" cy="584775"/>
              </a:xfrm>
              <a:prstGeom prst="rect">
                <a:avLst/>
              </a:prstGeom>
              <a:blipFill rotWithShape="0">
                <a:blip r:embed="rId3"/>
                <a:stretch>
                  <a:fillRect l="-1378" t="-13684" b="-336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6532" name="Rectangle 388"/>
          <p:cNvSpPr>
            <a:spLocks noChangeArrowheads="1"/>
          </p:cNvSpPr>
          <p:nvPr/>
        </p:nvSpPr>
        <p:spPr bwMode="auto">
          <a:xfrm>
            <a:off x="3382961" y="5181600"/>
            <a:ext cx="29835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=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6543" name="Group 399"/>
          <p:cNvGrpSpPr>
            <a:grpSpLocks/>
          </p:cNvGrpSpPr>
          <p:nvPr/>
        </p:nvGrpSpPr>
        <p:grpSpPr bwMode="auto">
          <a:xfrm>
            <a:off x="2057400" y="2286000"/>
            <a:ext cx="928688" cy="2133600"/>
            <a:chOff x="1527" y="1392"/>
            <a:chExt cx="585" cy="1344"/>
          </a:xfrm>
        </p:grpSpPr>
        <p:sp>
          <p:nvSpPr>
            <p:cNvPr id="4123" name="Rectangle 296"/>
            <p:cNvSpPr>
              <a:spLocks noChangeArrowheads="1"/>
            </p:cNvSpPr>
            <p:nvPr/>
          </p:nvSpPr>
          <p:spPr bwMode="auto">
            <a:xfrm rot="5400000">
              <a:off x="1148" y="1771"/>
              <a:ext cx="1344" cy="58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4" name="Oval 297"/>
            <p:cNvSpPr>
              <a:spLocks noChangeArrowheads="1"/>
            </p:cNvSpPr>
            <p:nvPr/>
          </p:nvSpPr>
          <p:spPr bwMode="auto">
            <a:xfrm rot="5400000">
              <a:off x="1704" y="1494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5" name="Oval 397"/>
            <p:cNvSpPr>
              <a:spLocks noChangeArrowheads="1"/>
            </p:cNvSpPr>
            <p:nvPr/>
          </p:nvSpPr>
          <p:spPr bwMode="auto">
            <a:xfrm rot="5400000">
              <a:off x="1700" y="1935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6" name="Oval 398"/>
            <p:cNvSpPr>
              <a:spLocks noChangeArrowheads="1"/>
            </p:cNvSpPr>
            <p:nvPr/>
          </p:nvSpPr>
          <p:spPr bwMode="auto">
            <a:xfrm rot="5400000">
              <a:off x="1698" y="2370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44" name="Group 400"/>
          <p:cNvGrpSpPr>
            <a:grpSpLocks/>
          </p:cNvGrpSpPr>
          <p:nvPr/>
        </p:nvGrpSpPr>
        <p:grpSpPr bwMode="auto">
          <a:xfrm>
            <a:off x="3505200" y="2286000"/>
            <a:ext cx="928688" cy="2133600"/>
            <a:chOff x="1527" y="1392"/>
            <a:chExt cx="585" cy="1344"/>
          </a:xfrm>
        </p:grpSpPr>
        <p:sp>
          <p:nvSpPr>
            <p:cNvPr id="4119" name="Rectangle 401"/>
            <p:cNvSpPr>
              <a:spLocks noChangeArrowheads="1"/>
            </p:cNvSpPr>
            <p:nvPr/>
          </p:nvSpPr>
          <p:spPr bwMode="auto">
            <a:xfrm rot="5400000">
              <a:off x="1148" y="1771"/>
              <a:ext cx="1344" cy="58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0" name="Oval 402"/>
            <p:cNvSpPr>
              <a:spLocks noChangeArrowheads="1"/>
            </p:cNvSpPr>
            <p:nvPr/>
          </p:nvSpPr>
          <p:spPr bwMode="auto">
            <a:xfrm rot="5400000">
              <a:off x="1704" y="1494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1" name="Oval 403"/>
            <p:cNvSpPr>
              <a:spLocks noChangeArrowheads="1"/>
            </p:cNvSpPr>
            <p:nvPr/>
          </p:nvSpPr>
          <p:spPr bwMode="auto">
            <a:xfrm rot="5400000">
              <a:off x="1700" y="1935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22" name="Oval 404"/>
            <p:cNvSpPr>
              <a:spLocks noChangeArrowheads="1"/>
            </p:cNvSpPr>
            <p:nvPr/>
          </p:nvSpPr>
          <p:spPr bwMode="auto">
            <a:xfrm rot="5400000">
              <a:off x="1698" y="2370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49" name="Group 405"/>
          <p:cNvGrpSpPr>
            <a:grpSpLocks/>
          </p:cNvGrpSpPr>
          <p:nvPr/>
        </p:nvGrpSpPr>
        <p:grpSpPr bwMode="auto">
          <a:xfrm>
            <a:off x="5029200" y="2286000"/>
            <a:ext cx="928688" cy="2133600"/>
            <a:chOff x="1527" y="1392"/>
            <a:chExt cx="585" cy="1344"/>
          </a:xfrm>
        </p:grpSpPr>
        <p:sp>
          <p:nvSpPr>
            <p:cNvPr id="4115" name="Rectangle 406"/>
            <p:cNvSpPr>
              <a:spLocks noChangeArrowheads="1"/>
            </p:cNvSpPr>
            <p:nvPr/>
          </p:nvSpPr>
          <p:spPr bwMode="auto">
            <a:xfrm rot="5400000">
              <a:off x="1148" y="1771"/>
              <a:ext cx="1344" cy="58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6" name="Oval 407"/>
            <p:cNvSpPr>
              <a:spLocks noChangeArrowheads="1"/>
            </p:cNvSpPr>
            <p:nvPr/>
          </p:nvSpPr>
          <p:spPr bwMode="auto">
            <a:xfrm rot="5400000">
              <a:off x="1704" y="1494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7" name="Oval 408"/>
            <p:cNvSpPr>
              <a:spLocks noChangeArrowheads="1"/>
            </p:cNvSpPr>
            <p:nvPr/>
          </p:nvSpPr>
          <p:spPr bwMode="auto">
            <a:xfrm rot="5400000">
              <a:off x="1700" y="1935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8" name="Oval 409"/>
            <p:cNvSpPr>
              <a:spLocks noChangeArrowheads="1"/>
            </p:cNvSpPr>
            <p:nvPr/>
          </p:nvSpPr>
          <p:spPr bwMode="auto">
            <a:xfrm rot="5400000">
              <a:off x="1698" y="2370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6554" name="Group 410"/>
          <p:cNvGrpSpPr>
            <a:grpSpLocks/>
          </p:cNvGrpSpPr>
          <p:nvPr/>
        </p:nvGrpSpPr>
        <p:grpSpPr bwMode="auto">
          <a:xfrm>
            <a:off x="6477000" y="2286000"/>
            <a:ext cx="928688" cy="2133600"/>
            <a:chOff x="1527" y="1392"/>
            <a:chExt cx="585" cy="1344"/>
          </a:xfrm>
        </p:grpSpPr>
        <p:sp>
          <p:nvSpPr>
            <p:cNvPr id="4111" name="Rectangle 411"/>
            <p:cNvSpPr>
              <a:spLocks noChangeArrowheads="1"/>
            </p:cNvSpPr>
            <p:nvPr/>
          </p:nvSpPr>
          <p:spPr bwMode="auto">
            <a:xfrm rot="5400000">
              <a:off x="1148" y="1771"/>
              <a:ext cx="1344" cy="58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2" name="Oval 412"/>
            <p:cNvSpPr>
              <a:spLocks noChangeArrowheads="1"/>
            </p:cNvSpPr>
            <p:nvPr/>
          </p:nvSpPr>
          <p:spPr bwMode="auto">
            <a:xfrm rot="5400000">
              <a:off x="1704" y="1494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3" name="Oval 413"/>
            <p:cNvSpPr>
              <a:spLocks noChangeArrowheads="1"/>
            </p:cNvSpPr>
            <p:nvPr/>
          </p:nvSpPr>
          <p:spPr bwMode="auto">
            <a:xfrm rot="5400000">
              <a:off x="1700" y="1935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4114" name="Oval 414"/>
            <p:cNvSpPr>
              <a:spLocks noChangeArrowheads="1"/>
            </p:cNvSpPr>
            <p:nvPr/>
          </p:nvSpPr>
          <p:spPr bwMode="auto">
            <a:xfrm rot="5400000">
              <a:off x="1698" y="2370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50" presetClass="entr" presetSubtype="0" decel="10000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7" dur="1000" fill="hold"/>
                                        <p:tgtEl>
                                          <p:spTgt spid="6543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6543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9" dur="1000"/>
                                        <p:tgtEl>
                                          <p:spTgt spid="654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2" dur="1000" fill="hold"/>
                                        <p:tgtEl>
                                          <p:spTgt spid="654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654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4" dur="1000"/>
                                        <p:tgtEl>
                                          <p:spTgt spid="654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5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4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17" dur="1000" fill="hold"/>
                                        <p:tgtEl>
                                          <p:spTgt spid="6549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8" dur="1000" fill="hold"/>
                                        <p:tgtEl>
                                          <p:spTgt spid="6549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654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0" presetID="50" presetClass="entr" presetSubtype="0" decel="10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2" dur="1000" fill="hold"/>
                                        <p:tgtEl>
                                          <p:spTgt spid="6554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3" dur="1000" fill="hold"/>
                                        <p:tgtEl>
                                          <p:spTgt spid="6554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Effect transition="in" filter="fade">
                                      <p:cBhvr>
                                        <p:cTn id="24" dur="1000"/>
                                        <p:tgtEl>
                                          <p:spTgt spid="65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5" fill="hold" nodeType="clickPar">
                      <p:stCondLst>
                        <p:cond delay="indefinite"/>
                      </p:stCondLst>
                      <p:childTnLst>
                        <p:par>
                          <p:cTn id="26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27" presetID="17" presetClass="entr" presetSubtype="1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46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29" dur="500" fill="hold"/>
                                        <p:tgtEl>
                                          <p:spTgt spid="6461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fltVal val="0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0" dur="500" fill="hold"/>
                                        <p:tgtEl>
                                          <p:spTgt spid="6461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 nodeType="clickPar">
                      <p:stCondLst>
                        <p:cond delay="indefinite"/>
                      </p:stCondLst>
                      <p:childTnLst>
                        <p:par>
                          <p:cTn id="32" fill="hold" nodeType="withGroup">
                            <p:stCondLst>
                              <p:cond delay="0"/>
                            </p:stCondLst>
                            <p:childTnLst>
                              <p:par>
                                <p:cTn id="33" presetID="39" presetClass="entr" presetSubtype="0" accel="10000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5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>
                                        <p:cTn id="35" dur="500" fill="hold"/>
                                        <p:tgtEl>
                                          <p:spTgt spid="6532"/>
                                        </p:tgtEl>
                                        <p:attrNameLst>
                                          <p:attrName>ppt_h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h/20"/>
                                          </p:val>
                                        </p:tav>
                                        <p:tav tm="50000">
                                          <p:val>
                                            <p:strVal val="#ppt_h/20"/>
                                          </p:val>
                                        </p:tav>
                                        <p:tav tm="100000">
                                          <p:val>
                                            <p:strVal val="#ppt_h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6" dur="500" fill="hold"/>
                                        <p:tgtEl>
                                          <p:spTgt spid="6532"/>
                                        </p:tgtEl>
                                        <p:attrNameLst>
                                          <p:attrName>ppt_w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w+.3"/>
                                          </p:val>
                                        </p:tav>
                                        <p:tav tm="50000">
                                          <p:val>
                                            <p:strVal val="#ppt_w+.3"/>
                                          </p:val>
                                        </p:tav>
                                        <p:tav tm="100000">
                                          <p:val>
                                            <p:strVal val="#ppt_w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7" dur="500" fill="hold"/>
                                        <p:tgtEl>
                                          <p:spTgt spid="653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-.3"/>
                                          </p:val>
                                        </p:tav>
                                        <p:tav tm="5000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38" dur="500" fill="hold"/>
                                        <p:tgtEl>
                                          <p:spTgt spid="653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461" grpId="0" animBg="1"/>
      <p:bldP spid="6532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992" name="Text Box 320"/>
          <p:cNvSpPr txBox="1">
            <a:spLocks noChangeArrowheads="1"/>
          </p:cNvSpPr>
          <p:nvPr/>
        </p:nvSpPr>
        <p:spPr bwMode="auto">
          <a:xfrm>
            <a:off x="5410200" y="1600200"/>
            <a:ext cx="2143414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3  :  </a:t>
            </a:r>
            <a:r>
              <a:rPr lang="en-US" sz="3200" b="1" dirty="0"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6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  9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12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15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18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21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24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27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30  :  3  =</a:t>
            </a:r>
          </a:p>
        </p:txBody>
      </p:sp>
      <p:sp>
        <p:nvSpPr>
          <p:cNvPr id="29003" name="Text Box 331"/>
          <p:cNvSpPr txBox="1">
            <a:spLocks noChangeArrowheads="1"/>
          </p:cNvSpPr>
          <p:nvPr/>
        </p:nvSpPr>
        <p:spPr bwMode="auto">
          <a:xfrm>
            <a:off x="7154147" y="1600767"/>
            <a:ext cx="69445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FF0000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  <a:endParaRPr lang="en-US" sz="3200" b="1" dirty="0">
              <a:solidFill>
                <a:srgbClr val="FF0000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sp>
        <p:nvSpPr>
          <p:cNvPr id="5143" name="Text Box 345"/>
          <p:cNvSpPr txBox="1">
            <a:spLocks noChangeArrowheads="1"/>
          </p:cNvSpPr>
          <p:nvPr/>
        </p:nvSpPr>
        <p:spPr bwMode="auto">
          <a:xfrm>
            <a:off x="1447800" y="1981200"/>
            <a:ext cx="2438400" cy="51911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ct val="50000"/>
              </a:spcBef>
            </a:pPr>
            <a:endParaRPr lang="en-US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  <p:grpSp>
        <p:nvGrpSpPr>
          <p:cNvPr id="5144" name="Group 1024"/>
          <p:cNvGrpSpPr>
            <a:grpSpLocks/>
          </p:cNvGrpSpPr>
          <p:nvPr/>
        </p:nvGrpSpPr>
        <p:grpSpPr bwMode="auto">
          <a:xfrm>
            <a:off x="762000" y="2362200"/>
            <a:ext cx="928688" cy="2133600"/>
            <a:chOff x="1527" y="1392"/>
            <a:chExt cx="585" cy="1344"/>
          </a:xfrm>
        </p:grpSpPr>
        <p:sp>
          <p:nvSpPr>
            <p:cNvPr id="5165" name="Rectangle 1025"/>
            <p:cNvSpPr>
              <a:spLocks noChangeArrowheads="1"/>
            </p:cNvSpPr>
            <p:nvPr/>
          </p:nvSpPr>
          <p:spPr bwMode="auto">
            <a:xfrm rot="5400000">
              <a:off x="1148" y="1771"/>
              <a:ext cx="1344" cy="58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6" name="Oval 1026"/>
            <p:cNvSpPr>
              <a:spLocks noChangeArrowheads="1"/>
            </p:cNvSpPr>
            <p:nvPr/>
          </p:nvSpPr>
          <p:spPr bwMode="auto">
            <a:xfrm rot="5400000">
              <a:off x="1704" y="1494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7" name="Oval 1027"/>
            <p:cNvSpPr>
              <a:spLocks noChangeArrowheads="1"/>
            </p:cNvSpPr>
            <p:nvPr/>
          </p:nvSpPr>
          <p:spPr bwMode="auto">
            <a:xfrm rot="5400000">
              <a:off x="1700" y="1935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8" name="Oval 1028"/>
            <p:cNvSpPr>
              <a:spLocks noChangeArrowheads="1"/>
            </p:cNvSpPr>
            <p:nvPr/>
          </p:nvSpPr>
          <p:spPr bwMode="auto">
            <a:xfrm rot="5400000">
              <a:off x="1698" y="2370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45" name="Group 1029"/>
          <p:cNvGrpSpPr>
            <a:grpSpLocks/>
          </p:cNvGrpSpPr>
          <p:nvPr/>
        </p:nvGrpSpPr>
        <p:grpSpPr bwMode="auto">
          <a:xfrm>
            <a:off x="1828800" y="2362200"/>
            <a:ext cx="928688" cy="2133600"/>
            <a:chOff x="1527" y="1392"/>
            <a:chExt cx="585" cy="1344"/>
          </a:xfrm>
        </p:grpSpPr>
        <p:sp>
          <p:nvSpPr>
            <p:cNvPr id="5161" name="Rectangle 1030"/>
            <p:cNvSpPr>
              <a:spLocks noChangeArrowheads="1"/>
            </p:cNvSpPr>
            <p:nvPr/>
          </p:nvSpPr>
          <p:spPr bwMode="auto">
            <a:xfrm rot="5400000">
              <a:off x="1148" y="1771"/>
              <a:ext cx="1344" cy="58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2" name="Oval 1031"/>
            <p:cNvSpPr>
              <a:spLocks noChangeArrowheads="1"/>
            </p:cNvSpPr>
            <p:nvPr/>
          </p:nvSpPr>
          <p:spPr bwMode="auto">
            <a:xfrm rot="5400000">
              <a:off x="1704" y="1494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3" name="Oval 1032"/>
            <p:cNvSpPr>
              <a:spLocks noChangeArrowheads="1"/>
            </p:cNvSpPr>
            <p:nvPr/>
          </p:nvSpPr>
          <p:spPr bwMode="auto">
            <a:xfrm rot="5400000">
              <a:off x="1700" y="1935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4" name="Oval 1033"/>
            <p:cNvSpPr>
              <a:spLocks noChangeArrowheads="1"/>
            </p:cNvSpPr>
            <p:nvPr/>
          </p:nvSpPr>
          <p:spPr bwMode="auto">
            <a:xfrm rot="5400000">
              <a:off x="1698" y="2370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46" name="Group 1034"/>
          <p:cNvGrpSpPr>
            <a:grpSpLocks/>
          </p:cNvGrpSpPr>
          <p:nvPr/>
        </p:nvGrpSpPr>
        <p:grpSpPr bwMode="auto">
          <a:xfrm>
            <a:off x="2895600" y="2362200"/>
            <a:ext cx="928688" cy="2133600"/>
            <a:chOff x="1527" y="1392"/>
            <a:chExt cx="585" cy="1344"/>
          </a:xfrm>
        </p:grpSpPr>
        <p:sp>
          <p:nvSpPr>
            <p:cNvPr id="5157" name="Rectangle 1035"/>
            <p:cNvSpPr>
              <a:spLocks noChangeArrowheads="1"/>
            </p:cNvSpPr>
            <p:nvPr/>
          </p:nvSpPr>
          <p:spPr bwMode="auto">
            <a:xfrm rot="5400000">
              <a:off x="1148" y="1771"/>
              <a:ext cx="1344" cy="58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8" name="Oval 1036"/>
            <p:cNvSpPr>
              <a:spLocks noChangeArrowheads="1"/>
            </p:cNvSpPr>
            <p:nvPr/>
          </p:nvSpPr>
          <p:spPr bwMode="auto">
            <a:xfrm rot="5400000">
              <a:off x="1704" y="1494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9" name="Oval 1037"/>
            <p:cNvSpPr>
              <a:spLocks noChangeArrowheads="1"/>
            </p:cNvSpPr>
            <p:nvPr/>
          </p:nvSpPr>
          <p:spPr bwMode="auto">
            <a:xfrm rot="5400000">
              <a:off x="1700" y="1935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60" name="Oval 1038"/>
            <p:cNvSpPr>
              <a:spLocks noChangeArrowheads="1"/>
            </p:cNvSpPr>
            <p:nvPr/>
          </p:nvSpPr>
          <p:spPr bwMode="auto">
            <a:xfrm rot="5400000">
              <a:off x="1698" y="2370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p:grpSp>
        <p:nvGrpSpPr>
          <p:cNvPr id="5147" name="Group 1039"/>
          <p:cNvGrpSpPr>
            <a:grpSpLocks/>
          </p:cNvGrpSpPr>
          <p:nvPr/>
        </p:nvGrpSpPr>
        <p:grpSpPr bwMode="auto">
          <a:xfrm>
            <a:off x="3962400" y="2362200"/>
            <a:ext cx="928688" cy="2133600"/>
            <a:chOff x="1527" y="1392"/>
            <a:chExt cx="585" cy="1344"/>
          </a:xfrm>
        </p:grpSpPr>
        <p:sp>
          <p:nvSpPr>
            <p:cNvPr id="5153" name="Rectangle 1040"/>
            <p:cNvSpPr>
              <a:spLocks noChangeArrowheads="1"/>
            </p:cNvSpPr>
            <p:nvPr/>
          </p:nvSpPr>
          <p:spPr bwMode="auto">
            <a:xfrm rot="5400000">
              <a:off x="1148" y="1771"/>
              <a:ext cx="1344" cy="585"/>
            </a:xfrm>
            <a:prstGeom prst="rect">
              <a:avLst/>
            </a:prstGeom>
            <a:solidFill>
              <a:srgbClr val="FFFF00"/>
            </a:solidFill>
            <a:ln w="9525">
              <a:solidFill>
                <a:srgbClr val="0000FF"/>
              </a:solidFill>
              <a:miter lim="800000"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wrap="none" anchor="ctr"/>
            <a:lstStyle/>
            <a:p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4" name="Oval 1041"/>
            <p:cNvSpPr>
              <a:spLocks noChangeArrowheads="1"/>
            </p:cNvSpPr>
            <p:nvPr/>
          </p:nvSpPr>
          <p:spPr bwMode="auto">
            <a:xfrm rot="5400000">
              <a:off x="1704" y="1494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5" name="Oval 1042"/>
            <p:cNvSpPr>
              <a:spLocks noChangeArrowheads="1"/>
            </p:cNvSpPr>
            <p:nvPr/>
          </p:nvSpPr>
          <p:spPr bwMode="auto">
            <a:xfrm rot="5400000">
              <a:off x="1700" y="1935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  <p:sp>
          <p:nvSpPr>
            <p:cNvPr id="5156" name="Oval 1043"/>
            <p:cNvSpPr>
              <a:spLocks noChangeArrowheads="1"/>
            </p:cNvSpPr>
            <p:nvPr/>
          </p:nvSpPr>
          <p:spPr bwMode="auto">
            <a:xfrm rot="5400000">
              <a:off x="1698" y="2370"/>
              <a:ext cx="280" cy="260"/>
            </a:xfrm>
            <a:prstGeom prst="ellipse">
              <a:avLst/>
            </a:prstGeom>
            <a:solidFill>
              <a:srgbClr val="FF3300"/>
            </a:solidFill>
            <a:ln w="6350">
              <a:solidFill>
                <a:schemeClr val="tx1"/>
              </a:solidFill>
              <a:round/>
              <a:headEnd/>
              <a:tailEnd/>
            </a:ln>
            <a:effectLst/>
            <a:extLst>
              <a:ext uri="{AF507438-7753-43E0-B8FC-AC1667EBCBE1}">
                <a14:hiddenEffects xmlns:a14="http://schemas.microsoft.com/office/drawing/2010/main">
                  <a:effectLst>
                    <a:outerShdw dist="35921" dir="2700000" algn="ctr" rotWithShape="0">
                      <a:schemeClr val="bg2"/>
                    </a:outerShdw>
                  </a:effectLst>
                </a14:hiddenEffects>
              </a:ext>
            </a:extLst>
          </p:spPr>
          <p:txBody>
            <a:bodyPr rot="10800000" vert="eaVert" wrap="none" anchor="ctr"/>
            <a:lstStyle/>
            <a:p>
              <a:pPr algn="ctr"/>
              <a:endParaRPr lang="en-US">
                <a:latin typeface="Arial" panose="020B0604020202020204" pitchFamily="34" charset="0"/>
                <a:cs typeface="Arial" panose="020B0604020202020204" pitchFamily="34" charset="0"/>
              </a:endParaRPr>
            </a:p>
          </p:txBody>
        </p:sp>
      </p:grpSp>
      <mc:AlternateContent xmlns:mc="http://schemas.openxmlformats.org/markup-compatibility/2006" xmlns:a14="http://schemas.microsoft.com/office/drawing/2010/main">
        <mc:Choice Requires="a14">
          <p:sp>
            <p:nvSpPr>
              <p:cNvPr id="333" name="Text Box 317"/>
              <p:cNvSpPr txBox="1">
                <a:spLocks noChangeArrowheads="1"/>
              </p:cNvSpPr>
              <p:nvPr/>
            </p:nvSpPr>
            <p:spPr bwMode="auto">
              <a:xfrm>
                <a:off x="1676401" y="4648200"/>
                <a:ext cx="3094038" cy="584775"/>
              </a:xfrm>
              <a:prstGeom prst="rect">
                <a:avLst/>
              </a:prstGeom>
              <a:noFill/>
              <a:ln>
                <a:noFill/>
              </a:ln>
              <a:effectLst/>
              <a:extLst>
                <a:ext uri="{909E8E84-426E-40DD-AFC4-6F175D3DCCD1}">
                  <a14:hiddenFill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 wrap="square">
                <a:spAutoFit/>
              </a:bodyPr>
              <a:lstStyle>
                <a:lvl1pPr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1pPr>
                <a:lvl2pPr marL="742950" indent="-28575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2pPr>
                <a:lvl3pPr marL="11430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3pPr>
                <a:lvl4pPr marL="16002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4pPr>
                <a:lvl5pPr marL="2057400" indent="-228600" eaLnBrk="0" hangingPunct="0"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5pPr>
                <a:lvl6pPr marL="25146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6pPr>
                <a:lvl7pPr marL="29718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7pPr>
                <a:lvl8pPr marL="34290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8pPr>
                <a:lvl9pPr marL="3886200" indent="-228600" eaLnBrk="0" fontAlgn="base" hangingPunct="0">
                  <a:spcBef>
                    <a:spcPct val="0"/>
                  </a:spcBef>
                  <a:spcAft>
                    <a:spcPct val="0"/>
                  </a:spcAft>
                  <a:defRPr sz="2800">
                    <a:solidFill>
                      <a:schemeClr val="tx1"/>
                    </a:solidFill>
                    <a:latin typeface="Times New Roman" pitchFamily="18" charset="0"/>
                  </a:defRPr>
                </a:lvl9pPr>
              </a:lstStyle>
              <a:p>
                <a:pPr eaLnBrk="1" hangingPunct="1">
                  <a:spcBef>
                    <a:spcPct val="50000"/>
                  </a:spcBef>
                </a:pPr>
                <a:r>
                  <a:rPr lang="en-US" sz="32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3 </a:t>
                </a:r>
                <a14:m>
                  <m:oMath xmlns:m="http://schemas.openxmlformats.org/officeDocument/2006/math">
                    <m:r>
                      <a:rPr lang="en-US" sz="3200" b="1" i="1" dirty="0" smtClean="0">
                        <a:solidFill>
                          <a:srgbClr val="0000FF"/>
                        </a:solidFill>
                        <a:latin typeface="Cambria Math"/>
                        <a:ea typeface="Cambria Math"/>
                      </a:rPr>
                      <m:t>×</m:t>
                    </m:r>
                  </m:oMath>
                </a14:m>
                <a:r>
                  <a:rPr lang="en-US" sz="3200" b="1" dirty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 4 = </a:t>
                </a:r>
                <a:r>
                  <a:rPr lang="en-US" sz="3200" b="1" dirty="0" smtClean="0">
                    <a:solidFill>
                      <a:srgbClr val="0000FF"/>
                    </a:solidFill>
                    <a:latin typeface="Arial" panose="020B0604020202020204" pitchFamily="34" charset="0"/>
                    <a:cs typeface="Arial" panose="020B0604020202020204" pitchFamily="34" charset="0"/>
                  </a:rPr>
                  <a:t>12</a:t>
                </a:r>
                <a:endParaRPr lang="en-US" sz="3200" b="1" dirty="0">
                  <a:solidFill>
                    <a:srgbClr val="0000FF"/>
                  </a:solidFill>
                  <a:latin typeface="Arial" panose="020B0604020202020204" pitchFamily="34" charset="0"/>
                  <a:cs typeface="Arial" panose="020B0604020202020204" pitchFamily="34" charset="0"/>
                </a:endParaRPr>
              </a:p>
            </p:txBody>
          </p:sp>
        </mc:Choice>
        <mc:Fallback xmlns="">
          <p:sp>
            <p:nvSpPr>
              <p:cNvPr id="333" name="Text Box 317"/>
              <p:cNvSpPr txBox="1">
                <a:spLocks noRot="1" noChangeAspect="1" noMove="1" noResize="1" noEditPoints="1" noAdjustHandles="1" noChangeArrowheads="1" noChangeShapeType="1" noTextEdit="1"/>
              </p:cNvSpPr>
              <p:nvPr/>
            </p:nvSpPr>
            <p:spPr bwMode="auto">
              <a:xfrm>
                <a:off x="1676401" y="4648200"/>
                <a:ext cx="3094038" cy="584775"/>
              </a:xfrm>
              <a:prstGeom prst="rect">
                <a:avLst/>
              </a:prstGeom>
              <a:blipFill rotWithShape="0">
                <a:blip r:embed="rId2"/>
                <a:stretch>
                  <a:fillRect l="-1378" t="-13684" b="-33684"/>
                </a:stretch>
              </a:blipFill>
              <a:ln>
                <a:noFill/>
              </a:ln>
              <a:effectLst/>
              <a:extLst>
                <a:ext uri="{909E8E84-426E-40DD-AFC4-6F175D3DCCD1}">
                  <a14:hiddenFill xmlns:a14="http://schemas.microsoft.com/office/drawing/2010/main">
                    <a:solidFill>
                      <a:schemeClr val="accent1"/>
                    </a:solidFill>
                  </a14:hiddenFill>
                </a:ext>
                <a:ext uri="{91240B29-F687-4F45-9708-019B960494DF}">
                  <a14:hiddenLine xmlns:a14="http://schemas.microsoft.com/office/drawing/2010/main" w="9525">
                    <a:solidFill>
                      <a:schemeClr val="tx1"/>
                    </a:solidFill>
                    <a:miter lim="800000"/>
                    <a:headEnd/>
                    <a:tailEnd/>
                  </a14:hiddenLine>
                </a:ext>
                <a:ext uri="{AF507438-7753-43E0-B8FC-AC1667EBCBE1}">
                  <a14:hiddenEffects xmlns:a14="http://schemas.microsoft.com/office/drawing/2010/main">
                    <a:effectLst>
                      <a:outerShdw dist="35921" dir="2700000" algn="ctr" rotWithShape="0">
                        <a:schemeClr val="bg2"/>
                      </a:outerShdw>
                    </a:effectLst>
                  </a14:hiddenEffects>
                </a:ext>
              </a:extLst>
            </p:spPr>
            <p:txBody>
              <a:bodyPr/>
              <a:lstStyle/>
              <a:p>
                <a:r>
                  <a:rPr lang="en-GB">
                    <a:noFill/>
                  </a:rPr>
                  <a:t> </a:t>
                </a:r>
              </a:p>
            </p:txBody>
          </p:sp>
        </mc:Fallback>
      </mc:AlternateContent>
      <p:sp>
        <p:nvSpPr>
          <p:cNvPr id="334" name="Rectangle 388"/>
          <p:cNvSpPr>
            <a:spLocks noChangeArrowheads="1"/>
          </p:cNvSpPr>
          <p:nvPr/>
        </p:nvSpPr>
        <p:spPr bwMode="auto">
          <a:xfrm>
            <a:off x="1600200" y="5181600"/>
            <a:ext cx="2983537" cy="584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/>
          <a:p>
            <a:pPr>
              <a:spcBef>
                <a:spcPct val="50000"/>
              </a:spcBef>
            </a:pP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</a:t>
            </a:r>
            <a:r>
              <a:rPr lang="en-US" sz="14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: 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=</a:t>
            </a:r>
            <a:r>
              <a:rPr lang="en-US" sz="3200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  <a:endParaRPr lang="en-US" sz="3200" b="1" dirty="0">
              <a:solidFill>
                <a:srgbClr val="0000FF"/>
              </a:solidFill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7" dur="500" fill="hold"/>
                                        <p:tgtEl>
                                          <p:spTgt spid="29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8" dur="500" fill="hold"/>
                                        <p:tgtEl>
                                          <p:spTgt spid="29003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9" fill="hold">
                      <p:stCondLst>
                        <p:cond delay="indefinite"/>
                      </p:stCondLst>
                      <p:childTnLst>
                        <p:par>
                          <p:cTn id="10" fill="hold">
                            <p:stCondLst>
                              <p:cond delay="0"/>
                            </p:stCondLst>
                            <p:childTnLst>
                              <p:par>
                                <p:cTn id="1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3" dur="500" fill="hold"/>
                                        <p:tgtEl>
                                          <p:spTgt spid="29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14" dur="500" fill="hold"/>
                                        <p:tgtEl>
                                          <p:spTgt spid="2900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5" fill="hold">
                      <p:stCondLst>
                        <p:cond delay="indefinite"/>
                      </p:stCondLst>
                      <p:childTnLst>
                        <p:par>
                          <p:cTn id="16" fill="hold">
                            <p:stCondLst>
                              <p:cond delay="0"/>
                            </p:stCondLst>
                            <p:childTnLst>
                              <p:par>
                                <p:cTn id="1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19" dur="500" fill="hold"/>
                                        <p:tgtEl>
                                          <p:spTgt spid="29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0" dur="500" fill="hold"/>
                                        <p:tgtEl>
                                          <p:spTgt spid="2900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25" dur="500" fill="hold"/>
                                        <p:tgtEl>
                                          <p:spTgt spid="29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26" dur="500" fill="hold"/>
                                        <p:tgtEl>
                                          <p:spTgt spid="2900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7" fill="hold">
                      <p:stCondLst>
                        <p:cond delay="indefinite"/>
                      </p:stCondLst>
                      <p:childTnLst>
                        <p:par>
                          <p:cTn id="28" fill="hold">
                            <p:stCondLst>
                              <p:cond delay="0"/>
                            </p:stCondLst>
                            <p:childTnLst>
                              <p:par>
                                <p:cTn id="2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1" dur="500" fill="hold"/>
                                        <p:tgtEl>
                                          <p:spTgt spid="29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2" dur="500" fill="hold"/>
                                        <p:tgtEl>
                                          <p:spTgt spid="29003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37" dur="500" fill="hold"/>
                                        <p:tgtEl>
                                          <p:spTgt spid="29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38" dur="500" fill="hold"/>
                                        <p:tgtEl>
                                          <p:spTgt spid="29003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9" fill="hold">
                      <p:stCondLst>
                        <p:cond delay="indefinite"/>
                      </p:stCondLst>
                      <p:childTnLst>
                        <p:par>
                          <p:cTn id="40" fill="hold">
                            <p:stCondLst>
                              <p:cond delay="0"/>
                            </p:stCondLst>
                            <p:childTnLst>
                              <p:par>
                                <p:cTn id="41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3" dur="500" fill="hold"/>
                                        <p:tgtEl>
                                          <p:spTgt spid="29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44" dur="500" fill="hold"/>
                                        <p:tgtEl>
                                          <p:spTgt spid="29003">
                                            <p:txEl>
                                              <p:pRg st="6" end="6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49" dur="500" fill="hold"/>
                                        <p:tgtEl>
                                          <p:spTgt spid="29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0" dur="500" fill="hold"/>
                                        <p:tgtEl>
                                          <p:spTgt spid="29003">
                                            <p:txEl>
                                              <p:pRg st="7" end="7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55" dur="500" fill="hold"/>
                                        <p:tgtEl>
                                          <p:spTgt spid="29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56" dur="500" fill="hold"/>
                                        <p:tgtEl>
                                          <p:spTgt spid="29003">
                                            <p:txEl>
                                              <p:pRg st="8" end="8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7" fill="hold">
                      <p:stCondLst>
                        <p:cond delay="indefinite"/>
                      </p:stCondLst>
                      <p:childTnLst>
                        <p:par>
                          <p:cTn id="58" fill="hold">
                            <p:stCondLst>
                              <p:cond delay="0"/>
                            </p:stCondLst>
                            <p:childTnLst>
                              <p:par>
                                <p:cTn id="59" presetID="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 calcmode="lin" valueType="num">
                                      <p:cBhvr additive="base">
                                        <p:cTn id="61" dur="500" fill="hold"/>
                                        <p:tgtEl>
                                          <p:spTgt spid="29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 additive="base">
                                        <p:cTn id="62" dur="500" fill="hold"/>
                                        <p:tgtEl>
                                          <p:spTgt spid="29003">
                                            <p:txEl>
                                              <p:pRg st="9" end="9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1+#ppt_h/2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9003" grpId="0" uiExpand="1" build="p" bldLvl="5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 Box 320"/>
          <p:cNvSpPr txBox="1">
            <a:spLocks noChangeArrowheads="1"/>
          </p:cNvSpPr>
          <p:nvPr/>
        </p:nvSpPr>
        <p:spPr bwMode="auto">
          <a:xfrm>
            <a:off x="3352800" y="1267680"/>
            <a:ext cx="2143414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  : 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 :  3  =</a:t>
            </a:r>
          </a:p>
        </p:txBody>
      </p:sp>
      <p:sp>
        <p:nvSpPr>
          <p:cNvPr id="310" name="Text Box 331"/>
          <p:cNvSpPr txBox="1">
            <a:spLocks noChangeArrowheads="1"/>
          </p:cNvSpPr>
          <p:nvPr/>
        </p:nvSpPr>
        <p:spPr bwMode="auto">
          <a:xfrm>
            <a:off x="5096747" y="1240537"/>
            <a:ext cx="69445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2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6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10</a:t>
            </a:r>
          </a:p>
        </p:txBody>
      </p:sp>
    </p:spTree>
    <p:extLst>
      <p:ext uri="{BB962C8B-B14F-4D97-AF65-F5344CB8AC3E}">
        <p14:creationId xmlns:p14="http://schemas.microsoft.com/office/powerpoint/2010/main" val="421413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slow" p14:dur="900">
        <p14:warp dir="in"/>
      </p:transition>
    </mc:Choice>
    <mc:Fallback xmlns="">
      <p:transition spd="slow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 Box 320"/>
          <p:cNvSpPr txBox="1">
            <a:spLocks noChangeArrowheads="1"/>
          </p:cNvSpPr>
          <p:nvPr/>
        </p:nvSpPr>
        <p:spPr bwMode="auto">
          <a:xfrm>
            <a:off x="3352800" y="1420085"/>
            <a:ext cx="2143414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  : 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 :  3  =</a:t>
            </a:r>
          </a:p>
        </p:txBody>
      </p:sp>
      <p:sp>
        <p:nvSpPr>
          <p:cNvPr id="310" name="Text Box 331"/>
          <p:cNvSpPr txBox="1">
            <a:spLocks noChangeArrowheads="1"/>
          </p:cNvSpPr>
          <p:nvPr/>
        </p:nvSpPr>
        <p:spPr bwMode="auto">
          <a:xfrm>
            <a:off x="5096747" y="1434507"/>
            <a:ext cx="69445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r" eaLnBrk="1" hangingPunct="1">
              <a:spcBef>
                <a:spcPts val="0"/>
              </a:spcBef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3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5</a:t>
            </a:r>
          </a:p>
          <a:p>
            <a:pPr algn="r" eaLnBrk="1" hangingPunct="1">
              <a:spcBef>
                <a:spcPts val="0"/>
              </a:spcBef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8</a:t>
            </a: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algn="r" eaLnBrk="1" hangingPunct="1">
              <a:spcBef>
                <a:spcPts val="0"/>
              </a:spcBef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 Box 320"/>
          <p:cNvSpPr txBox="1">
            <a:spLocks noChangeArrowheads="1"/>
          </p:cNvSpPr>
          <p:nvPr/>
        </p:nvSpPr>
        <p:spPr bwMode="auto">
          <a:xfrm>
            <a:off x="3352800" y="1066800"/>
            <a:ext cx="2143414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  : 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 :  3  =</a:t>
            </a:r>
          </a:p>
        </p:txBody>
      </p:sp>
      <p:sp>
        <p:nvSpPr>
          <p:cNvPr id="310" name="Text Box 331"/>
          <p:cNvSpPr txBox="1">
            <a:spLocks noChangeArrowheads="1"/>
          </p:cNvSpPr>
          <p:nvPr/>
        </p:nvSpPr>
        <p:spPr bwMode="auto">
          <a:xfrm>
            <a:off x="5096747" y="1067367"/>
            <a:ext cx="694453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1</a:t>
            </a:r>
          </a:p>
          <a:p>
            <a:pPr algn="r" eaLnBrk="1" hangingPunct="1">
              <a:spcBef>
                <a:spcPts val="0"/>
              </a:spcBef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4</a:t>
            </a:r>
          </a:p>
          <a:p>
            <a:pPr algn="r" eaLnBrk="1" hangingPunct="1">
              <a:spcBef>
                <a:spcPts val="0"/>
              </a:spcBef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7</a:t>
            </a:r>
          </a:p>
          <a:p>
            <a:pPr algn="r" eaLnBrk="1" hangingPunct="1">
              <a:spcBef>
                <a:spcPts val="0"/>
              </a:spcBef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  <a:p>
            <a:pPr algn="r" eaLnBrk="1" hangingPunct="1">
              <a:spcBef>
                <a:spcPts val="0"/>
              </a:spcBef>
            </a:pPr>
            <a:r>
              <a:rPr lang="en-US" sz="3200" b="1" dirty="0" smtClean="0">
                <a:latin typeface="Arial" panose="020B0604020202020204" pitchFamily="34" charset="0"/>
                <a:cs typeface="Arial" panose="020B0604020202020204" pitchFamily="34" charset="0"/>
              </a:rPr>
              <a:t>9</a:t>
            </a:r>
          </a:p>
          <a:p>
            <a:pPr algn="r" eaLnBrk="1" hangingPunct="1">
              <a:spcBef>
                <a:spcPts val="0"/>
              </a:spcBef>
            </a:pPr>
            <a:endParaRPr lang="en-US" sz="3200" b="1" dirty="0" smtClean="0">
              <a:latin typeface="Arial" panose="020B0604020202020204" pitchFamily="34" charset="0"/>
              <a:cs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676890314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9" name="Text Box 320"/>
          <p:cNvSpPr txBox="1">
            <a:spLocks noChangeArrowheads="1"/>
          </p:cNvSpPr>
          <p:nvPr/>
        </p:nvSpPr>
        <p:spPr bwMode="auto">
          <a:xfrm>
            <a:off x="3352800" y="1066800"/>
            <a:ext cx="2143414" cy="5016758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wrap="square">
            <a:spAutoFit/>
          </a:bodyPr>
          <a:lstStyle>
            <a:lvl1pPr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1pPr>
            <a:lvl2pPr marL="742950" indent="-28575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2pPr>
            <a:lvl3pPr marL="11430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3pPr>
            <a:lvl4pPr marL="16002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4pPr>
            <a:lvl5pPr marL="2057400" indent="-228600" eaLnBrk="0" hangingPunct="0">
              <a:defRPr sz="2800">
                <a:solidFill>
                  <a:schemeClr val="tx1"/>
                </a:solidFill>
                <a:latin typeface="Times New Roman" pitchFamily="18" charset="0"/>
              </a:defRPr>
            </a:lvl5pPr>
            <a:lvl6pPr marL="25146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6pPr>
            <a:lvl7pPr marL="29718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7pPr>
            <a:lvl8pPr marL="34290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8pPr>
            <a:lvl9pPr marL="3886200" indent="-228600" eaLnBrk="0" fontAlgn="base" hangingPunct="0">
              <a:spcBef>
                <a:spcPct val="0"/>
              </a:spcBef>
              <a:spcAft>
                <a:spcPct val="0"/>
              </a:spcAft>
              <a:defRPr sz="2800">
                <a:solidFill>
                  <a:schemeClr val="tx1"/>
                </a:solidFill>
                <a:latin typeface="Times New Roman" pitchFamily="18" charset="0"/>
              </a:defRPr>
            </a:lvl9pPr>
          </a:lstStyle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3  :  </a:t>
            </a:r>
            <a:r>
              <a:rPr lang="en-US" sz="3200" b="1" dirty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  </a:t>
            </a: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6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  9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12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15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18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21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24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27  :  3  =</a:t>
            </a:r>
          </a:p>
          <a:p>
            <a:pPr eaLnBrk="1" hangingPunct="1">
              <a:spcBef>
                <a:spcPts val="0"/>
              </a:spcBef>
            </a:pPr>
            <a:r>
              <a:rPr lang="en-US" sz="3200" b="1" dirty="0" smtClean="0">
                <a:solidFill>
                  <a:srgbClr val="0000FF"/>
                </a:solidFill>
                <a:latin typeface="Arial" panose="020B0604020202020204" pitchFamily="34" charset="0"/>
                <a:cs typeface="Arial" panose="020B0604020202020204" pitchFamily="34" charset="0"/>
              </a:rPr>
              <a:t>30  :  3  =</a:t>
            </a:r>
          </a:p>
        </p:txBody>
      </p:sp>
    </p:spTree>
    <p:extLst>
      <p:ext uri="{BB962C8B-B14F-4D97-AF65-F5344CB8AC3E}">
        <p14:creationId xmlns:p14="http://schemas.microsoft.com/office/powerpoint/2010/main" val="4214131280"/>
      </p:ext>
    </p:extLst>
  </p:cSld>
  <p:clrMapOvr>
    <a:masterClrMapping/>
  </p:clrMapOvr>
  <mc:AlternateContent xmlns:mc="http://schemas.openxmlformats.org/markup-compatibility/2006" xmlns:p14="http://schemas.microsoft.com/office/powerpoint/2010/main">
    <mc:Choice Requires="p14">
      <p:transition spd="med" p14:dur="700">
        <p:fade/>
      </p:transition>
    </mc:Choice>
    <mc:Fallback xmlns="">
      <p:transition spd="med">
        <p:fade/>
      </p:transition>
    </mc:Fallback>
  </mc:AlternateContent>
  <p:timing>
    <p:tnLst>
      <p:par>
        <p:cTn id="1" dur="indefinite" restart="never" nodeType="tmRoot"/>
      </p:par>
    </p:tnLst>
  </p:timing>
</p:sld>
</file>

<file path=ppt/tags/tag1.xml><?xml version="1.0" encoding="utf-8"?>
<p:tagLst xmlns:a="http://schemas.openxmlformats.org/drawingml/2006/main" xmlns:r="http://schemas.openxmlformats.org/officeDocument/2006/relationships" xmlns:p="http://schemas.openxmlformats.org/presentationml/2006/main">
  <p:tag name="MMPROD_NEXTUNIQUEID" val="10009"/>
  <p:tag name="MMPROD_UIDATA" val="&lt;database version=&quot;7.0&quot;&gt;&lt;object type=&quot;1&quot; unique_id=&quot;10001&quot;&gt;&lt;object type=&quot;8&quot; unique_id=&quot;10002&quot;&gt;&lt;/object&gt;&lt;object type=&quot;2&quot; unique_id=&quot;10003&quot;&gt;&lt;object type=&quot;3&quot; unique_id=&quot;10004&quot;&gt;&lt;property id=&quot;20148&quot; value=&quot;5&quot;/&gt;&lt;property id=&quot;20300&quot; value=&quot;Slide 1&quot;/&gt;&lt;property id=&quot;20307&quot; value=&quot;257&quot;/&gt;&lt;/object&gt;&lt;object type=&quot;3&quot; unique_id=&quot;10005&quot;&gt;&lt;property id=&quot;20148&quot; value=&quot;5&quot;/&gt;&lt;property id=&quot;20300&quot; value=&quot;Slide 2&quot;/&gt;&lt;property id=&quot;20307&quot; value=&quot;259&quot;/&gt;&lt;/object&gt;&lt;object type=&quot;3&quot; unique_id=&quot;10006&quot;&gt;&lt;property id=&quot;20148&quot; value=&quot;5&quot;/&gt;&lt;property id=&quot;20300&quot; value=&quot;Slide 3&quot;/&gt;&lt;property id=&quot;20307&quot; value=&quot;260&quot;/&gt;&lt;/object&gt;&lt;object type=&quot;3&quot; unique_id=&quot;10007&quot;&gt;&lt;property id=&quot;20148&quot; value=&quot;5&quot;/&gt;&lt;property id=&quot;20300&quot; value=&quot;Slide 4&quot;/&gt;&lt;property id=&quot;20307&quot; value=&quot;272&quot;/&gt;&lt;/object&gt;&lt;object type=&quot;3&quot; unique_id=&quot;10008&quot;&gt;&lt;property id=&quot;20148&quot; value=&quot;5&quot;/&gt;&lt;property id=&quot;20300&quot; value=&quot;Slide 5&quot;/&gt;&lt;property id=&quot;20307&quot; value=&quot;279&quot;/&gt;&lt;/object&gt;&lt;object type=&quot;3&quot; unique_id=&quot;10009&quot;&gt;&lt;property id=&quot;20148&quot; value=&quot;5&quot;/&gt;&lt;property id=&quot;20300&quot; value=&quot;Slide 6&quot;/&gt;&lt;property id=&quot;20307&quot; value=&quot;277&quot;/&gt;&lt;/object&gt;&lt;object type=&quot;3&quot; unique_id=&quot;10010&quot;&gt;&lt;property id=&quot;20148&quot; value=&quot;5&quot;/&gt;&lt;property id=&quot;20300&quot; value=&quot;Slide 7&quot;/&gt;&lt;property id=&quot;20307&quot; value=&quot;261&quot;/&gt;&lt;/object&gt;&lt;object type=&quot;3&quot; unique_id=&quot;10011&quot;&gt;&lt;property id=&quot;20148&quot; value=&quot;5&quot;/&gt;&lt;property id=&quot;20300&quot; value=&quot;Slide 8&quot;/&gt;&lt;property id=&quot;20307&quot; value=&quot;262&quot;/&gt;&lt;/object&gt;&lt;object type=&quot;3&quot; unique_id=&quot;10012&quot;&gt;&lt;property id=&quot;20148&quot; value=&quot;5&quot;/&gt;&lt;property id=&quot;20300&quot; value=&quot;Slide 9&quot;/&gt;&lt;property id=&quot;20307&quot; value=&quot;269&quot;/&gt;&lt;/object&gt;&lt;object type=&quot;3&quot; unique_id=&quot;10013&quot;&gt;&lt;property id=&quot;20148&quot; value=&quot;5&quot;/&gt;&lt;property id=&quot;20300&quot; value=&quot;Slide 10&quot;/&gt;&lt;property id=&quot;20307&quot; value=&quot;270&quot;/&gt;&lt;/object&gt;&lt;/object&gt;&lt;/object&gt;&lt;/database&gt;"/>
  <p:tag name="SECTOMILLISECCONVERTED" val="1"/>
</p:tagLst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1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3.xml><?xml version="1.0" encoding="utf-8"?>
<a:theme xmlns:a="http://schemas.openxmlformats.org/drawingml/2006/main" name="2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4.xml><?xml version="1.0" encoding="utf-8"?>
<a:theme xmlns:a="http://schemas.openxmlformats.org/drawingml/2006/main" name="3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5.xml><?xml version="1.0" encoding="utf-8"?>
<a:theme xmlns:a="http://schemas.openxmlformats.org/drawingml/2006/main" name="4_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.VnTime"/>
        <a:ea typeface=""/>
        <a:cs typeface=""/>
      </a:majorFont>
      <a:minorFont>
        <a:latin typeface=".VnTime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9525" cap="flat" cmpd="sng" algn="ctr">
          <a:solidFill>
            <a:schemeClr val="tx1"/>
          </a:solidFill>
          <a:prstDash val="solid"/>
          <a:round/>
          <a:headEnd type="none" w="med" len="med"/>
          <a:tailEnd type="none" w="med" len="med"/>
        </a:ln>
        <a:effectLst/>
        <a:extLst>
          <a:ext uri="{AF507438-7753-43E0-B8FC-AC1667EBCBE1}">
            <a14:hiddenEffects xmlns:a14="http://schemas.microsoft.com/office/drawing/2010/main">
              <a:effectLst>
                <a:outerShdw dist="35921" dir="2700000" algn="ctr" rotWithShape="0">
                  <a:schemeClr val="bg2"/>
                </a:outerShdw>
              </a:effectLst>
            </a14:hiddenEffects>
          </a:ext>
        </a:extLst>
      </a:spPr>
      <a:bodyPr vert="horz" wrap="square" lIns="91440" tIns="45720" rIns="91440" bIns="45720" numCol="1" anchor="t" anchorCtr="0" compatLnSpc="1">
        <a:prstTxWarp prst="textNoShape">
          <a:avLst/>
        </a:prstTxWarp>
      </a:bodyPr>
      <a:lstStyle>
        <a:defPPr marL="0" marR="0" indent="0" algn="ctr" defTabSz="914400" rtl="0" eaLnBrk="1" fontAlgn="base" latinLnBrk="0" hangingPunct="1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tabLst/>
          <a:defRPr kumimoji="0" lang="en-US" sz="3000" b="0" i="0" u="none" strike="noStrike" cap="none" normalizeH="0" baseline="0" smtClean="0">
            <a:ln>
              <a:noFill/>
            </a:ln>
            <a:solidFill>
              <a:schemeClr val="tx1"/>
            </a:solidFill>
            <a:effectLst/>
            <a:latin typeface=".VnTime" pitchFamily="34" charset="0"/>
          </a:defRPr>
        </a:defPPr>
      </a:lstStyle>
    </a:lnDef>
  </a:objectDefaults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6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/>
  <TotalTime>1342</TotalTime>
  <Words>585</Words>
  <Application>Microsoft Office PowerPoint</Application>
  <PresentationFormat>On-screen Show (4:3)</PresentationFormat>
  <Paragraphs>203</Paragraphs>
  <Slides>18</Slides>
  <Notes>1</Notes>
  <HiddenSlides>0</HiddenSlides>
  <MMClips>0</MMClips>
  <ScaleCrop>false</ScaleCrop>
  <HeadingPairs>
    <vt:vector size="8" baseType="variant">
      <vt:variant>
        <vt:lpstr>Fonts Used</vt:lpstr>
      </vt:variant>
      <vt:variant>
        <vt:i4>6</vt:i4>
      </vt:variant>
      <vt:variant>
        <vt:lpstr>Theme</vt:lpstr>
      </vt:variant>
      <vt:variant>
        <vt:i4>5</vt:i4>
      </vt:variant>
      <vt:variant>
        <vt:lpstr>Embedded OLE Servers</vt:lpstr>
      </vt:variant>
      <vt:variant>
        <vt:i4>1</vt:i4>
      </vt:variant>
      <vt:variant>
        <vt:lpstr>Slide Titles</vt:lpstr>
      </vt:variant>
      <vt:variant>
        <vt:i4>18</vt:i4>
      </vt:variant>
    </vt:vector>
  </HeadingPairs>
  <TitlesOfParts>
    <vt:vector size="30" baseType="lpstr">
      <vt:lpstr>.VnTime</vt:lpstr>
      <vt:lpstr>Arial</vt:lpstr>
      <vt:lpstr>Calibri</vt:lpstr>
      <vt:lpstr>Cambria Math</vt:lpstr>
      <vt:lpstr>HP001 4 hàng</vt:lpstr>
      <vt:lpstr>Times New Roman</vt:lpstr>
      <vt:lpstr>Office Theme</vt:lpstr>
      <vt:lpstr>1_Default Design</vt:lpstr>
      <vt:lpstr>2_Default Design</vt:lpstr>
      <vt:lpstr>3_Default Design</vt:lpstr>
      <vt:lpstr>4_Default Design</vt:lpstr>
      <vt:lpstr>Chart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Bài 2/tr.114: Hình nào có      số ô vuông được tô màu?</vt:lpstr>
      <vt:lpstr>PowerPoint Presentation</vt:lpstr>
    </vt:vector>
  </TitlesOfParts>
  <Company>- PTN -</Company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Duong Viet Phuong</dc:creator>
  <cp:lastModifiedBy>admin</cp:lastModifiedBy>
  <cp:revision>215</cp:revision>
  <dcterms:created xsi:type="dcterms:W3CDTF">2010-01-19T02:54:30Z</dcterms:created>
  <dcterms:modified xsi:type="dcterms:W3CDTF">2020-05-03T16:14:36Z</dcterms:modified>
</cp:coreProperties>
</file>